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5"/>
  </p:notesMasterIdLst>
  <p:handoutMasterIdLst>
    <p:handoutMasterId r:id="rId86"/>
  </p:handoutMasterIdLst>
  <p:sldIdLst>
    <p:sldId id="277" r:id="rId2"/>
    <p:sldId id="292" r:id="rId3"/>
    <p:sldId id="293" r:id="rId4"/>
    <p:sldId id="294" r:id="rId5"/>
    <p:sldId id="295" r:id="rId6"/>
    <p:sldId id="309" r:id="rId7"/>
    <p:sldId id="297" r:id="rId8"/>
    <p:sldId id="296" r:id="rId9"/>
    <p:sldId id="298" r:id="rId10"/>
    <p:sldId id="334" r:id="rId11"/>
    <p:sldId id="300" r:id="rId12"/>
    <p:sldId id="333" r:id="rId13"/>
    <p:sldId id="301" r:id="rId14"/>
    <p:sldId id="336" r:id="rId15"/>
    <p:sldId id="335" r:id="rId16"/>
    <p:sldId id="384" r:id="rId17"/>
    <p:sldId id="385" r:id="rId18"/>
    <p:sldId id="400" r:id="rId19"/>
    <p:sldId id="386" r:id="rId20"/>
    <p:sldId id="387" r:id="rId21"/>
    <p:sldId id="388" r:id="rId22"/>
    <p:sldId id="389" r:id="rId23"/>
    <p:sldId id="337" r:id="rId24"/>
    <p:sldId id="339" r:id="rId25"/>
    <p:sldId id="341" r:id="rId26"/>
    <p:sldId id="372" r:id="rId27"/>
    <p:sldId id="355" r:id="rId28"/>
    <p:sldId id="354" r:id="rId29"/>
    <p:sldId id="356" r:id="rId30"/>
    <p:sldId id="357" r:id="rId31"/>
    <p:sldId id="358" r:id="rId32"/>
    <p:sldId id="359" r:id="rId33"/>
    <p:sldId id="360" r:id="rId34"/>
    <p:sldId id="361" r:id="rId35"/>
    <p:sldId id="367" r:id="rId36"/>
    <p:sldId id="363" r:id="rId37"/>
    <p:sldId id="376" r:id="rId38"/>
    <p:sldId id="377" r:id="rId39"/>
    <p:sldId id="379" r:id="rId40"/>
    <p:sldId id="395" r:id="rId41"/>
    <p:sldId id="394" r:id="rId42"/>
    <p:sldId id="399" r:id="rId43"/>
    <p:sldId id="378" r:id="rId44"/>
    <p:sldId id="396" r:id="rId45"/>
    <p:sldId id="397" r:id="rId46"/>
    <p:sldId id="366" r:id="rId47"/>
    <p:sldId id="364" r:id="rId48"/>
    <p:sldId id="365" r:id="rId49"/>
    <p:sldId id="311" r:id="rId50"/>
    <p:sldId id="313" r:id="rId51"/>
    <p:sldId id="315" r:id="rId52"/>
    <p:sldId id="317" r:id="rId53"/>
    <p:sldId id="319" r:id="rId54"/>
    <p:sldId id="321" r:id="rId55"/>
    <p:sldId id="322" r:id="rId56"/>
    <p:sldId id="382" r:id="rId57"/>
    <p:sldId id="324" r:id="rId58"/>
    <p:sldId id="380" r:id="rId59"/>
    <p:sldId id="381" r:id="rId60"/>
    <p:sldId id="383" r:id="rId61"/>
    <p:sldId id="401" r:id="rId62"/>
    <p:sldId id="325" r:id="rId63"/>
    <p:sldId id="328" r:id="rId64"/>
    <p:sldId id="331" r:id="rId65"/>
    <p:sldId id="352" r:id="rId66"/>
    <p:sldId id="351" r:id="rId67"/>
    <p:sldId id="349" r:id="rId68"/>
    <p:sldId id="348" r:id="rId69"/>
    <p:sldId id="347" r:id="rId70"/>
    <p:sldId id="353" r:id="rId71"/>
    <p:sldId id="346" r:id="rId72"/>
    <p:sldId id="345" r:id="rId73"/>
    <p:sldId id="403" r:id="rId74"/>
    <p:sldId id="390" r:id="rId75"/>
    <p:sldId id="391" r:id="rId76"/>
    <p:sldId id="392" r:id="rId77"/>
    <p:sldId id="398" r:id="rId78"/>
    <p:sldId id="344" r:id="rId79"/>
    <p:sldId id="402" r:id="rId80"/>
    <p:sldId id="373" r:id="rId81"/>
    <p:sldId id="393" r:id="rId82"/>
    <p:sldId id="374" r:id="rId83"/>
    <p:sldId id="37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3DC9C3-F56F-4CD9-BF85-12A5DC6B4B37}" v="563" dt="2024-12-04T07:21:54.040"/>
    <p1510:client id="{7224ABA8-5066-E0C1-EDB5-ADEEBD6F8C59}" v="18" dt="2024-12-03T14:40:03.651"/>
    <p1510:client id="{A97FA706-FD6B-4555-9D0C-313A1C247226}" v="477" dt="2024-12-04T06:28:45.752"/>
    <p1510:client id="{BE8B249E-EEF9-E51E-1F7D-1DD7D201A759}" v="84" dt="2024-12-04T04:37:13.580"/>
    <p1510:client id="{BF51B8C0-BA97-E5DA-DDF4-F9723174064E}" v="545" dt="2024-12-04T03:17:47.066"/>
    <p1510:client id="{C5A15B88-F049-D7B1-6E2A-6DEC2D7FB032}" v="1279" dt="2024-12-03T18:33:29.457"/>
    <p1510:client id="{F292B1C6-E900-854F-74AC-DB1F1D9C2FDE}" v="576" dt="2024-12-04T08:03:44.9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95" Type="http://schemas.openxmlformats.org/officeDocument/2006/relationships/customXml" Target="../customXml/item3.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dayantha D.M.S it21266164" userId="S::it21266164@my.sliit.lk::0cd12abf-f39a-419f-b593-8760910f9f32" providerId="AD" clId="Web-{9B846434-8C8A-FBE1-2044-5D2C3E351036}"/>
    <pc:docChg chg="modSld">
      <pc:chgData name="Udayantha D.M.S it21266164" userId="S::it21266164@my.sliit.lk::0cd12abf-f39a-419f-b593-8760910f9f32" providerId="AD" clId="Web-{9B846434-8C8A-FBE1-2044-5D2C3E351036}" dt="2024-08-12T08:08:09.477" v="229" actId="20577"/>
      <pc:docMkLst>
        <pc:docMk/>
      </pc:docMkLst>
      <pc:sldChg chg="modSp">
        <pc:chgData name="Udayantha D.M.S it21266164" userId="S::it21266164@my.sliit.lk::0cd12abf-f39a-419f-b593-8760910f9f32" providerId="AD" clId="Web-{9B846434-8C8A-FBE1-2044-5D2C3E351036}" dt="2024-08-12T08:08:09.477" v="229" actId="20577"/>
        <pc:sldMkLst>
          <pc:docMk/>
          <pc:sldMk cId="168385858" sldId="344"/>
        </pc:sldMkLst>
      </pc:sldChg>
      <pc:sldChg chg="modSp">
        <pc:chgData name="Udayantha D.M.S it21266164" userId="S::it21266164@my.sliit.lk::0cd12abf-f39a-419f-b593-8760910f9f32" providerId="AD" clId="Web-{9B846434-8C8A-FBE1-2044-5D2C3E351036}" dt="2024-08-12T07:52:13.549" v="187"/>
        <pc:sldMkLst>
          <pc:docMk/>
          <pc:sldMk cId="2410766282" sldId="353"/>
        </pc:sldMkLst>
      </pc:sldChg>
    </pc:docChg>
  </pc:docChgLst>
  <pc:docChgLst>
    <pc:chgData name="De Silva K H P N it21208980" userId="S::it21208980@my.sliit.lk::830a71d4-37f4-43b0-a0ca-fd4e6914a106" providerId="AD" clId="Web-{57B220E0-449C-E428-B4BB-121BAFB38E3E}"/>
    <pc:docChg chg="modSld">
      <pc:chgData name="De Silva K H P N it21208980" userId="S::it21208980@my.sliit.lk::830a71d4-37f4-43b0-a0ca-fd4e6914a106" providerId="AD" clId="Web-{57B220E0-449C-E428-B4BB-121BAFB38E3E}" dt="2024-12-03T05:24:50.432" v="23"/>
      <pc:docMkLst>
        <pc:docMk/>
      </pc:docMkLst>
      <pc:sldChg chg="modSp">
        <pc:chgData name="De Silva K H P N it21208980" userId="S::it21208980@my.sliit.lk::830a71d4-37f4-43b0-a0ca-fd4e6914a106" providerId="AD" clId="Web-{57B220E0-449C-E428-B4BB-121BAFB38E3E}" dt="2024-12-03T05:24:12.401" v="5"/>
        <pc:sldMkLst>
          <pc:docMk/>
          <pc:sldMk cId="3761662388" sldId="355"/>
        </pc:sldMkLst>
        <pc:picChg chg="mod">
          <ac:chgData name="De Silva K H P N it21208980" userId="S::it21208980@my.sliit.lk::830a71d4-37f4-43b0-a0ca-fd4e6914a106" providerId="AD" clId="Web-{57B220E0-449C-E428-B4BB-121BAFB38E3E}" dt="2024-12-03T05:24:12.401" v="5"/>
          <ac:picMkLst>
            <pc:docMk/>
            <pc:sldMk cId="3761662388" sldId="355"/>
            <ac:picMk id="8" creationId="{39D0F607-BF7A-015D-C419-E9A69209D370}"/>
          </ac:picMkLst>
        </pc:picChg>
      </pc:sldChg>
      <pc:sldChg chg="modSp">
        <pc:chgData name="De Silva K H P N it21208980" userId="S::it21208980@my.sliit.lk::830a71d4-37f4-43b0-a0ca-fd4e6914a106" providerId="AD" clId="Web-{57B220E0-449C-E428-B4BB-121BAFB38E3E}" dt="2024-12-03T05:24:39.776" v="11" actId="20577"/>
        <pc:sldMkLst>
          <pc:docMk/>
          <pc:sldMk cId="1283543930" sldId="356"/>
        </pc:sldMkLst>
        <pc:spChg chg="mod">
          <ac:chgData name="De Silva K H P N it21208980" userId="S::it21208980@my.sliit.lk::830a71d4-37f4-43b0-a0ca-fd4e6914a106" providerId="AD" clId="Web-{57B220E0-449C-E428-B4BB-121BAFB38E3E}" dt="2024-12-03T05:24:39.776" v="11" actId="20577"/>
          <ac:spMkLst>
            <pc:docMk/>
            <pc:sldMk cId="1283543930" sldId="356"/>
            <ac:spMk id="6" creationId="{F7E461F4-E6D8-4801-94AA-9B72FC99FFED}"/>
          </ac:spMkLst>
        </pc:spChg>
      </pc:sldChg>
      <pc:sldChg chg="modSp">
        <pc:chgData name="De Silva K H P N it21208980" userId="S::it21208980@my.sliit.lk::830a71d4-37f4-43b0-a0ca-fd4e6914a106" providerId="AD" clId="Web-{57B220E0-449C-E428-B4BB-121BAFB38E3E}" dt="2024-12-03T05:24:50.432" v="23"/>
        <pc:sldMkLst>
          <pc:docMk/>
          <pc:sldMk cId="2509341327" sldId="357"/>
        </pc:sldMkLst>
        <pc:graphicFrameChg chg="mod modGraphic">
          <ac:chgData name="De Silva K H P N it21208980" userId="S::it21208980@my.sliit.lk::830a71d4-37f4-43b0-a0ca-fd4e6914a106" providerId="AD" clId="Web-{57B220E0-449C-E428-B4BB-121BAFB38E3E}" dt="2024-12-03T05:24:50.432" v="23"/>
          <ac:graphicFrameMkLst>
            <pc:docMk/>
            <pc:sldMk cId="2509341327" sldId="357"/>
            <ac:graphicFrameMk id="10" creationId="{3BD7F5E0-EC29-600F-649E-121630171F47}"/>
          </ac:graphicFrameMkLst>
        </pc:graphicFrameChg>
      </pc:sldChg>
    </pc:docChg>
  </pc:docChgLst>
  <pc:docChgLst>
    <pc:chgData name="Weerasinghe K.D.E.I it21259852" userId="017b4031-6805-43dd-9dc2-b3b793cd71b6" providerId="ADAL" clId="{6DA987C7-76A8-4180-AF53-EA0AB9680935}"/>
    <pc:docChg chg="undo redo custSel addSld delSld modSld sldOrd modMainMaster">
      <pc:chgData name="Weerasinghe K.D.E.I it21259852" userId="017b4031-6805-43dd-9dc2-b3b793cd71b6" providerId="ADAL" clId="{6DA987C7-76A8-4180-AF53-EA0AB9680935}" dt="2024-08-23T16:56:05.058" v="15259" actId="1076"/>
      <pc:docMkLst>
        <pc:docMk/>
      </pc:docMkLst>
      <pc:sldChg chg="addSp modSp del mod">
        <pc:chgData name="Weerasinghe K.D.E.I it21259852" userId="017b4031-6805-43dd-9dc2-b3b793cd71b6" providerId="ADAL" clId="{6DA987C7-76A8-4180-AF53-EA0AB9680935}" dt="2024-08-09T11:33:24.153" v="475" actId="47"/>
        <pc:sldMkLst>
          <pc:docMk/>
          <pc:sldMk cId="2181409990" sldId="264"/>
        </pc:sldMkLst>
      </pc:sldChg>
      <pc:sldChg chg="modSp del mod">
        <pc:chgData name="Weerasinghe K.D.E.I it21259852" userId="017b4031-6805-43dd-9dc2-b3b793cd71b6" providerId="ADAL" clId="{6DA987C7-76A8-4180-AF53-EA0AB9680935}" dt="2024-08-12T09:11:56.650" v="11518" actId="47"/>
        <pc:sldMkLst>
          <pc:docMk/>
          <pc:sldMk cId="4150955301" sldId="270"/>
        </pc:sldMkLst>
      </pc:sldChg>
      <pc:sldChg chg="modSp del mod ord">
        <pc:chgData name="Weerasinghe K.D.E.I it21259852" userId="017b4031-6805-43dd-9dc2-b3b793cd71b6" providerId="ADAL" clId="{6DA987C7-76A8-4180-AF53-EA0AB9680935}" dt="2024-08-12T15:09:52.165" v="13439" actId="47"/>
        <pc:sldMkLst>
          <pc:docMk/>
          <pc:sldMk cId="725102601" sldId="271"/>
        </pc:sldMkLst>
      </pc:sldChg>
      <pc:sldChg chg="modSp ord">
        <pc:chgData name="Weerasinghe K.D.E.I it21259852" userId="017b4031-6805-43dd-9dc2-b3b793cd71b6" providerId="ADAL" clId="{6DA987C7-76A8-4180-AF53-EA0AB9680935}" dt="2024-08-09T11:03:37.921" v="155"/>
        <pc:sldMkLst>
          <pc:docMk/>
          <pc:sldMk cId="3658498589" sldId="274"/>
        </pc:sldMkLst>
      </pc:sldChg>
      <pc:sldChg chg="addSp delSp modSp mod modClrScheme chgLayout">
        <pc:chgData name="Weerasinghe K.D.E.I it21259852" userId="017b4031-6805-43dd-9dc2-b3b793cd71b6" providerId="ADAL" clId="{6DA987C7-76A8-4180-AF53-EA0AB9680935}" dt="2024-08-12T03:54:27.639" v="5999" actId="207"/>
        <pc:sldMkLst>
          <pc:docMk/>
          <pc:sldMk cId="3813887311" sldId="277"/>
        </pc:sldMkLst>
      </pc:sldChg>
      <pc:sldChg chg="modSp mod">
        <pc:chgData name="Weerasinghe K.D.E.I it21259852" userId="017b4031-6805-43dd-9dc2-b3b793cd71b6" providerId="ADAL" clId="{6DA987C7-76A8-4180-AF53-EA0AB9680935}" dt="2024-08-09T11:03:37.921" v="155"/>
        <pc:sldMkLst>
          <pc:docMk/>
          <pc:sldMk cId="4163232696" sldId="279"/>
        </pc:sldMkLst>
      </pc:sldChg>
      <pc:sldChg chg="modSp ord">
        <pc:chgData name="Weerasinghe K.D.E.I it21259852" userId="017b4031-6805-43dd-9dc2-b3b793cd71b6" providerId="ADAL" clId="{6DA987C7-76A8-4180-AF53-EA0AB9680935}" dt="2024-08-09T11:03:37.921" v="155"/>
        <pc:sldMkLst>
          <pc:docMk/>
          <pc:sldMk cId="1239560717" sldId="285"/>
        </pc:sldMkLst>
      </pc:sldChg>
      <pc:sldChg chg="modSp">
        <pc:chgData name="Weerasinghe K.D.E.I it21259852" userId="017b4031-6805-43dd-9dc2-b3b793cd71b6" providerId="ADAL" clId="{6DA987C7-76A8-4180-AF53-EA0AB9680935}" dt="2024-08-09T11:03:37.921" v="155"/>
        <pc:sldMkLst>
          <pc:docMk/>
          <pc:sldMk cId="37212161" sldId="286"/>
        </pc:sldMkLst>
      </pc:sldChg>
      <pc:sldChg chg="modSp">
        <pc:chgData name="Weerasinghe K.D.E.I it21259852" userId="017b4031-6805-43dd-9dc2-b3b793cd71b6" providerId="ADAL" clId="{6DA987C7-76A8-4180-AF53-EA0AB9680935}" dt="2024-08-09T11:03:37.921" v="155"/>
        <pc:sldMkLst>
          <pc:docMk/>
          <pc:sldMk cId="2563680726" sldId="287"/>
        </pc:sldMkLst>
      </pc:sldChg>
      <pc:sldChg chg="modSp mod">
        <pc:chgData name="Weerasinghe K.D.E.I it21259852" userId="017b4031-6805-43dd-9dc2-b3b793cd71b6" providerId="ADAL" clId="{6DA987C7-76A8-4180-AF53-EA0AB9680935}" dt="2024-08-09T11:03:37.921" v="155"/>
        <pc:sldMkLst>
          <pc:docMk/>
          <pc:sldMk cId="4114882019" sldId="288"/>
        </pc:sldMkLst>
      </pc:sldChg>
      <pc:sldChg chg="modSp">
        <pc:chgData name="Weerasinghe K.D.E.I it21259852" userId="017b4031-6805-43dd-9dc2-b3b793cd71b6" providerId="ADAL" clId="{6DA987C7-76A8-4180-AF53-EA0AB9680935}" dt="2024-08-09T11:03:37.921" v="155"/>
        <pc:sldMkLst>
          <pc:docMk/>
          <pc:sldMk cId="2207612961" sldId="289"/>
        </pc:sldMkLst>
      </pc:sldChg>
      <pc:sldChg chg="modSp">
        <pc:chgData name="Weerasinghe K.D.E.I it21259852" userId="017b4031-6805-43dd-9dc2-b3b793cd71b6" providerId="ADAL" clId="{6DA987C7-76A8-4180-AF53-EA0AB9680935}" dt="2024-08-09T11:03:37.921" v="155"/>
        <pc:sldMkLst>
          <pc:docMk/>
          <pc:sldMk cId="2619686696" sldId="290"/>
        </pc:sldMkLst>
      </pc:sldChg>
      <pc:sldChg chg="modSp">
        <pc:chgData name="Weerasinghe K.D.E.I it21259852" userId="017b4031-6805-43dd-9dc2-b3b793cd71b6" providerId="ADAL" clId="{6DA987C7-76A8-4180-AF53-EA0AB9680935}" dt="2024-08-09T11:03:37.921" v="155"/>
        <pc:sldMkLst>
          <pc:docMk/>
          <pc:sldMk cId="717795405" sldId="291"/>
        </pc:sldMkLst>
      </pc:sldChg>
      <pc:sldChg chg="addSp delSp modSp new mod ord">
        <pc:chgData name="Weerasinghe K.D.E.I it21259852" userId="017b4031-6805-43dd-9dc2-b3b793cd71b6" providerId="ADAL" clId="{6DA987C7-76A8-4180-AF53-EA0AB9680935}" dt="2024-08-12T07:22:45.876" v="9973" actId="1076"/>
        <pc:sldMkLst>
          <pc:docMk/>
          <pc:sldMk cId="4288481307" sldId="292"/>
        </pc:sldMkLst>
      </pc:sldChg>
      <pc:sldChg chg="addSp delSp modSp new mod ord modClrScheme chgLayout">
        <pc:chgData name="Weerasinghe K.D.E.I it21259852" userId="017b4031-6805-43dd-9dc2-b3b793cd71b6" providerId="ADAL" clId="{6DA987C7-76A8-4180-AF53-EA0AB9680935}" dt="2024-08-12T14:38:40.147" v="12654" actId="20577"/>
        <pc:sldMkLst>
          <pc:docMk/>
          <pc:sldMk cId="1586069729" sldId="293"/>
        </pc:sldMkLst>
      </pc:sldChg>
      <pc:sldChg chg="addSp delSp modSp new mod ord modClrScheme chgLayout">
        <pc:chgData name="Weerasinghe K.D.E.I it21259852" userId="017b4031-6805-43dd-9dc2-b3b793cd71b6" providerId="ADAL" clId="{6DA987C7-76A8-4180-AF53-EA0AB9680935}" dt="2024-08-13T02:55:19.743" v="15133" actId="5793"/>
        <pc:sldMkLst>
          <pc:docMk/>
          <pc:sldMk cId="294409536" sldId="294"/>
        </pc:sldMkLst>
      </pc:sldChg>
      <pc:sldChg chg="addSp delSp modSp new mod modClrScheme chgLayout">
        <pc:chgData name="Weerasinghe K.D.E.I it21259852" userId="017b4031-6805-43dd-9dc2-b3b793cd71b6" providerId="ADAL" clId="{6DA987C7-76A8-4180-AF53-EA0AB9680935}" dt="2024-08-13T03:01:51.401" v="15243" actId="1076"/>
        <pc:sldMkLst>
          <pc:docMk/>
          <pc:sldMk cId="1081597917" sldId="295"/>
        </pc:sldMkLst>
      </pc:sldChg>
      <pc:sldChg chg="addSp delSp modSp new mod modClrScheme chgLayout">
        <pc:chgData name="Weerasinghe K.D.E.I it21259852" userId="017b4031-6805-43dd-9dc2-b3b793cd71b6" providerId="ADAL" clId="{6DA987C7-76A8-4180-AF53-EA0AB9680935}" dt="2024-08-12T14:45:18.651" v="12843" actId="1076"/>
        <pc:sldMkLst>
          <pc:docMk/>
          <pc:sldMk cId="2447928462" sldId="296"/>
        </pc:sldMkLst>
      </pc:sldChg>
      <pc:sldChg chg="addSp delSp modSp new mod ord modClrScheme chgLayout">
        <pc:chgData name="Weerasinghe K.D.E.I it21259852" userId="017b4031-6805-43dd-9dc2-b3b793cd71b6" providerId="ADAL" clId="{6DA987C7-76A8-4180-AF53-EA0AB9680935}" dt="2024-08-12T14:44:34.773" v="12819" actId="14100"/>
        <pc:sldMkLst>
          <pc:docMk/>
          <pc:sldMk cId="616962613" sldId="297"/>
        </pc:sldMkLst>
      </pc:sldChg>
      <pc:sldChg chg="addSp delSp modSp new mod modClrScheme chgLayout">
        <pc:chgData name="Weerasinghe K.D.E.I it21259852" userId="017b4031-6805-43dd-9dc2-b3b793cd71b6" providerId="ADAL" clId="{6DA987C7-76A8-4180-AF53-EA0AB9680935}" dt="2024-08-12T14:45:34.573" v="12845" actId="14100"/>
        <pc:sldMkLst>
          <pc:docMk/>
          <pc:sldMk cId="3766159556" sldId="298"/>
        </pc:sldMkLst>
      </pc:sldChg>
      <pc:sldChg chg="modSp new del mod">
        <pc:chgData name="Weerasinghe K.D.E.I it21259852" userId="017b4031-6805-43dd-9dc2-b3b793cd71b6" providerId="ADAL" clId="{6DA987C7-76A8-4180-AF53-EA0AB9680935}" dt="2024-08-12T14:45:44.161" v="12846" actId="47"/>
        <pc:sldMkLst>
          <pc:docMk/>
          <pc:sldMk cId="454979342" sldId="299"/>
        </pc:sldMkLst>
      </pc:sldChg>
      <pc:sldChg chg="modSp add mod">
        <pc:chgData name="Weerasinghe K.D.E.I it21259852" userId="017b4031-6805-43dd-9dc2-b3b793cd71b6" providerId="ADAL" clId="{6DA987C7-76A8-4180-AF53-EA0AB9680935}" dt="2024-08-12T15:00:35.042" v="13245" actId="1036"/>
        <pc:sldMkLst>
          <pc:docMk/>
          <pc:sldMk cId="3937691130" sldId="300"/>
        </pc:sldMkLst>
      </pc:sldChg>
      <pc:sldChg chg="addSp modSp new mod ord">
        <pc:chgData name="Weerasinghe K.D.E.I it21259852" userId="017b4031-6805-43dd-9dc2-b3b793cd71b6" providerId="ADAL" clId="{6DA987C7-76A8-4180-AF53-EA0AB9680935}" dt="2024-08-13T02:46:02.312" v="15080" actId="20577"/>
        <pc:sldMkLst>
          <pc:docMk/>
          <pc:sldMk cId="3861847379" sldId="301"/>
        </pc:sldMkLst>
      </pc:sldChg>
      <pc:sldChg chg="new del">
        <pc:chgData name="Weerasinghe K.D.E.I it21259852" userId="017b4031-6805-43dd-9dc2-b3b793cd71b6" providerId="ADAL" clId="{6DA987C7-76A8-4180-AF53-EA0AB9680935}" dt="2024-08-09T11:34:08.797" v="477" actId="47"/>
        <pc:sldMkLst>
          <pc:docMk/>
          <pc:sldMk cId="3995758693" sldId="301"/>
        </pc:sldMkLst>
      </pc:sldChg>
      <pc:sldChg chg="addSp modSp new del mod">
        <pc:chgData name="Weerasinghe K.D.E.I it21259852" userId="017b4031-6805-43dd-9dc2-b3b793cd71b6" providerId="ADAL" clId="{6DA987C7-76A8-4180-AF53-EA0AB9680935}" dt="2024-08-12T02:22:32.040" v="5595" actId="47"/>
        <pc:sldMkLst>
          <pc:docMk/>
          <pc:sldMk cId="4004323529" sldId="302"/>
        </pc:sldMkLst>
      </pc:sldChg>
      <pc:sldChg chg="addSp modSp new del mod ord">
        <pc:chgData name="Weerasinghe K.D.E.I it21259852" userId="017b4031-6805-43dd-9dc2-b3b793cd71b6" providerId="ADAL" clId="{6DA987C7-76A8-4180-AF53-EA0AB9680935}" dt="2024-08-12T15:09:53.002" v="13440" actId="47"/>
        <pc:sldMkLst>
          <pc:docMk/>
          <pc:sldMk cId="1065029825" sldId="303"/>
        </pc:sldMkLst>
      </pc:sldChg>
      <pc:sldChg chg="addSp delSp modSp new del mod ord modClrScheme chgLayout">
        <pc:chgData name="Weerasinghe K.D.E.I it21259852" userId="017b4031-6805-43dd-9dc2-b3b793cd71b6" providerId="ADAL" clId="{6DA987C7-76A8-4180-AF53-EA0AB9680935}" dt="2024-08-12T02:32:09.090" v="5711" actId="47"/>
        <pc:sldMkLst>
          <pc:docMk/>
          <pc:sldMk cId="265943697" sldId="304"/>
        </pc:sldMkLst>
      </pc:sldChg>
      <pc:sldChg chg="addSp modSp new del mod">
        <pc:chgData name="Weerasinghe K.D.E.I it21259852" userId="017b4031-6805-43dd-9dc2-b3b793cd71b6" providerId="ADAL" clId="{6DA987C7-76A8-4180-AF53-EA0AB9680935}" dt="2024-08-12T08:20:26.134" v="11036" actId="47"/>
        <pc:sldMkLst>
          <pc:docMk/>
          <pc:sldMk cId="1056840583" sldId="305"/>
        </pc:sldMkLst>
      </pc:sldChg>
      <pc:sldChg chg="modSp new del mod ord">
        <pc:chgData name="Weerasinghe K.D.E.I it21259852" userId="017b4031-6805-43dd-9dc2-b3b793cd71b6" providerId="ADAL" clId="{6DA987C7-76A8-4180-AF53-EA0AB9680935}" dt="2024-08-13T02:37:09.709" v="14981" actId="47"/>
        <pc:sldMkLst>
          <pc:docMk/>
          <pc:sldMk cId="4293636789" sldId="306"/>
        </pc:sldMkLst>
      </pc:sldChg>
      <pc:sldChg chg="modSp new del mod">
        <pc:chgData name="Weerasinghe K.D.E.I it21259852" userId="017b4031-6805-43dd-9dc2-b3b793cd71b6" providerId="ADAL" clId="{6DA987C7-76A8-4180-AF53-EA0AB9680935}" dt="2024-08-13T02:37:13.034" v="14982" actId="47"/>
        <pc:sldMkLst>
          <pc:docMk/>
          <pc:sldMk cId="2543104866" sldId="307"/>
        </pc:sldMkLst>
      </pc:sldChg>
      <pc:sldChg chg="modSp new del mod">
        <pc:chgData name="Weerasinghe K.D.E.I it21259852" userId="017b4031-6805-43dd-9dc2-b3b793cd71b6" providerId="ADAL" clId="{6DA987C7-76A8-4180-AF53-EA0AB9680935}" dt="2024-08-12T09:12:16.041" v="11519" actId="47"/>
        <pc:sldMkLst>
          <pc:docMk/>
          <pc:sldMk cId="59785961" sldId="308"/>
        </pc:sldMkLst>
      </pc:sldChg>
      <pc:sldChg chg="addSp delSp modSp new mod">
        <pc:chgData name="Weerasinghe K.D.E.I it21259852" userId="017b4031-6805-43dd-9dc2-b3b793cd71b6" providerId="ADAL" clId="{6DA987C7-76A8-4180-AF53-EA0AB9680935}" dt="2024-08-12T14:43:52.718" v="12798" actId="1076"/>
        <pc:sldMkLst>
          <pc:docMk/>
          <pc:sldMk cId="2576317012" sldId="309"/>
        </pc:sldMkLst>
      </pc:sldChg>
      <pc:sldChg chg="modSp mod">
        <pc:chgData name="Weerasinghe K.D.E.I it21259852" userId="017b4031-6805-43dd-9dc2-b3b793cd71b6" providerId="ADAL" clId="{6DA987C7-76A8-4180-AF53-EA0AB9680935}" dt="2024-08-12T02:19:09.864" v="5526" actId="1035"/>
        <pc:sldMkLst>
          <pc:docMk/>
          <pc:sldMk cId="619649021" sldId="314"/>
        </pc:sldMkLst>
      </pc:sldChg>
      <pc:sldChg chg="modSp">
        <pc:chgData name="Weerasinghe K.D.E.I it21259852" userId="017b4031-6805-43dd-9dc2-b3b793cd71b6" providerId="ADAL" clId="{6DA987C7-76A8-4180-AF53-EA0AB9680935}" dt="2024-08-11T11:09:07.470" v="4013"/>
        <pc:sldMkLst>
          <pc:docMk/>
          <pc:sldMk cId="2601078505" sldId="321"/>
        </pc:sldMkLst>
      </pc:sldChg>
      <pc:sldChg chg="modSp mod">
        <pc:chgData name="Weerasinghe K.D.E.I it21259852" userId="017b4031-6805-43dd-9dc2-b3b793cd71b6" providerId="ADAL" clId="{6DA987C7-76A8-4180-AF53-EA0AB9680935}" dt="2024-08-11T11:09:22.110" v="4015" actId="1035"/>
        <pc:sldMkLst>
          <pc:docMk/>
          <pc:sldMk cId="2907827327" sldId="323"/>
        </pc:sldMkLst>
      </pc:sldChg>
      <pc:sldChg chg="modSp mod ord">
        <pc:chgData name="Weerasinghe K.D.E.I it21259852" userId="017b4031-6805-43dd-9dc2-b3b793cd71b6" providerId="ADAL" clId="{6DA987C7-76A8-4180-AF53-EA0AB9680935}" dt="2024-08-12T02:34:39.012" v="5725" actId="20578"/>
        <pc:sldMkLst>
          <pc:docMk/>
          <pc:sldMk cId="2306795675" sldId="324"/>
        </pc:sldMkLst>
      </pc:sldChg>
      <pc:sldChg chg="ord">
        <pc:chgData name="Weerasinghe K.D.E.I it21259852" userId="017b4031-6805-43dd-9dc2-b3b793cd71b6" providerId="ADAL" clId="{6DA987C7-76A8-4180-AF53-EA0AB9680935}" dt="2024-08-12T02:20:42.360" v="5536"/>
        <pc:sldMkLst>
          <pc:docMk/>
          <pc:sldMk cId="1440428785" sldId="326"/>
        </pc:sldMkLst>
      </pc:sldChg>
      <pc:sldChg chg="addSp delSp modSp add del mod ord">
        <pc:chgData name="Weerasinghe K.D.E.I it21259852" userId="017b4031-6805-43dd-9dc2-b3b793cd71b6" providerId="ADAL" clId="{6DA987C7-76A8-4180-AF53-EA0AB9680935}" dt="2024-08-13T02:39:12.332" v="14989" actId="47"/>
        <pc:sldMkLst>
          <pc:docMk/>
          <pc:sldMk cId="2507600656" sldId="332"/>
        </pc:sldMkLst>
      </pc:sldChg>
      <pc:sldChg chg="addSp delSp modSp add mod ord">
        <pc:chgData name="Weerasinghe K.D.E.I it21259852" userId="017b4031-6805-43dd-9dc2-b3b793cd71b6" providerId="ADAL" clId="{6DA987C7-76A8-4180-AF53-EA0AB9680935}" dt="2024-08-12T15:00:57.384" v="13253" actId="1036"/>
        <pc:sldMkLst>
          <pc:docMk/>
          <pc:sldMk cId="1005151306" sldId="333"/>
        </pc:sldMkLst>
      </pc:sldChg>
      <pc:sldChg chg="modSp add mod ord">
        <pc:chgData name="Weerasinghe K.D.E.I it21259852" userId="017b4031-6805-43dd-9dc2-b3b793cd71b6" providerId="ADAL" clId="{6DA987C7-76A8-4180-AF53-EA0AB9680935}" dt="2024-08-12T14:47:36.961" v="12863" actId="404"/>
        <pc:sldMkLst>
          <pc:docMk/>
          <pc:sldMk cId="3299455422" sldId="334"/>
        </pc:sldMkLst>
      </pc:sldChg>
      <pc:sldChg chg="addSp delSp modSp add mod ord">
        <pc:chgData name="Weerasinghe K.D.E.I it21259852" userId="017b4031-6805-43dd-9dc2-b3b793cd71b6" providerId="ADAL" clId="{6DA987C7-76A8-4180-AF53-EA0AB9680935}" dt="2024-08-12T15:46:14.432" v="14967" actId="20577"/>
        <pc:sldMkLst>
          <pc:docMk/>
          <pc:sldMk cId="4177023284" sldId="335"/>
        </pc:sldMkLst>
      </pc:sldChg>
      <pc:sldChg chg="addSp delSp modSp add mod ord">
        <pc:chgData name="Weerasinghe K.D.E.I it21259852" userId="017b4031-6805-43dd-9dc2-b3b793cd71b6" providerId="ADAL" clId="{6DA987C7-76A8-4180-AF53-EA0AB9680935}" dt="2024-08-12T15:40:45.136" v="14693" actId="5793"/>
        <pc:sldMkLst>
          <pc:docMk/>
          <pc:sldMk cId="732004264" sldId="336"/>
        </pc:sldMkLst>
      </pc:sldChg>
      <pc:sldChg chg="addSp delSp modSp add mod ord">
        <pc:chgData name="Weerasinghe K.D.E.I it21259852" userId="017b4031-6805-43dd-9dc2-b3b793cd71b6" providerId="ADAL" clId="{6DA987C7-76A8-4180-AF53-EA0AB9680935}" dt="2024-08-12T15:02:00.317" v="13270" actId="1076"/>
        <pc:sldMkLst>
          <pc:docMk/>
          <pc:sldMk cId="571420837" sldId="337"/>
        </pc:sldMkLst>
      </pc:sldChg>
      <pc:sldChg chg="addSp delSp modSp add mod ord">
        <pc:chgData name="Weerasinghe K.D.E.I it21259852" userId="017b4031-6805-43dd-9dc2-b3b793cd71b6" providerId="ADAL" clId="{6DA987C7-76A8-4180-AF53-EA0AB9680935}" dt="2024-08-12T15:02:40.604" v="13281" actId="1076"/>
        <pc:sldMkLst>
          <pc:docMk/>
          <pc:sldMk cId="1147323935" sldId="338"/>
        </pc:sldMkLst>
      </pc:sldChg>
      <pc:sldChg chg="addSp delSp modSp add mod ord">
        <pc:chgData name="Weerasinghe K.D.E.I it21259852" userId="017b4031-6805-43dd-9dc2-b3b793cd71b6" providerId="ADAL" clId="{6DA987C7-76A8-4180-AF53-EA0AB9680935}" dt="2024-08-23T16:56:05.058" v="15259" actId="1076"/>
        <pc:sldMkLst>
          <pc:docMk/>
          <pc:sldMk cId="3214842399" sldId="339"/>
        </pc:sldMkLst>
      </pc:sldChg>
      <pc:sldChg chg="addSp delSp modSp add mod ord">
        <pc:chgData name="Weerasinghe K.D.E.I it21259852" userId="017b4031-6805-43dd-9dc2-b3b793cd71b6" providerId="ADAL" clId="{6DA987C7-76A8-4180-AF53-EA0AB9680935}" dt="2024-08-12T15:09:10.240" v="13318" actId="1076"/>
        <pc:sldMkLst>
          <pc:docMk/>
          <pc:sldMk cId="3986272880" sldId="340"/>
        </pc:sldMkLst>
      </pc:sldChg>
      <pc:sldChg chg="addSp delSp modSp add mod ord">
        <pc:chgData name="Weerasinghe K.D.E.I it21259852" userId="017b4031-6805-43dd-9dc2-b3b793cd71b6" providerId="ADAL" clId="{6DA987C7-76A8-4180-AF53-EA0AB9680935}" dt="2024-08-12T07:16:46.500" v="9719" actId="22"/>
        <pc:sldMkLst>
          <pc:docMk/>
          <pc:sldMk cId="2401900696" sldId="341"/>
        </pc:sldMkLst>
      </pc:sldChg>
      <pc:sldChg chg="modSp mod">
        <pc:chgData name="Weerasinghe K.D.E.I it21259852" userId="017b4031-6805-43dd-9dc2-b3b793cd71b6" providerId="ADAL" clId="{6DA987C7-76A8-4180-AF53-EA0AB9680935}" dt="2024-08-12T09:49:08.832" v="12129" actId="20577"/>
        <pc:sldMkLst>
          <pc:docMk/>
          <pc:sldMk cId="2509341327" sldId="357"/>
        </pc:sldMkLst>
      </pc:sldChg>
      <pc:sldChg chg="modSp mod">
        <pc:chgData name="Weerasinghe K.D.E.I it21259852" userId="017b4031-6805-43dd-9dc2-b3b793cd71b6" providerId="ADAL" clId="{6DA987C7-76A8-4180-AF53-EA0AB9680935}" dt="2024-08-13T03:09:58.676" v="15257" actId="20577"/>
        <pc:sldMkLst>
          <pc:docMk/>
          <pc:sldMk cId="69709073" sldId="359"/>
        </pc:sldMkLst>
      </pc:sldChg>
      <pc:sldChg chg="addSp modSp new mod">
        <pc:chgData name="Weerasinghe K.D.E.I it21259852" userId="017b4031-6805-43dd-9dc2-b3b793cd71b6" providerId="ADAL" clId="{6DA987C7-76A8-4180-AF53-EA0AB9680935}" dt="2024-08-12T15:25:51.173" v="13936" actId="20577"/>
        <pc:sldMkLst>
          <pc:docMk/>
          <pc:sldMk cId="592762136" sldId="368"/>
        </pc:sldMkLst>
      </pc:sldChg>
      <pc:sldChg chg="addSp delSp modSp new mod">
        <pc:chgData name="Weerasinghe K.D.E.I it21259852" userId="017b4031-6805-43dd-9dc2-b3b793cd71b6" providerId="ADAL" clId="{6DA987C7-76A8-4180-AF53-EA0AB9680935}" dt="2024-08-12T15:39:27.004" v="14680" actId="20577"/>
        <pc:sldMkLst>
          <pc:docMk/>
          <pc:sldMk cId="660207502" sldId="369"/>
        </pc:sldMkLst>
      </pc:sldChg>
      <pc:sldChg chg="add del">
        <pc:chgData name="Weerasinghe K.D.E.I it21259852" userId="017b4031-6805-43dd-9dc2-b3b793cd71b6" providerId="ADAL" clId="{6DA987C7-76A8-4180-AF53-EA0AB9680935}" dt="2024-08-13T02:38:55.648" v="14988"/>
        <pc:sldMkLst>
          <pc:docMk/>
          <pc:sldMk cId="895497577" sldId="373"/>
        </pc:sldMkLst>
      </pc:sldChg>
      <pc:sldChg chg="add del">
        <pc:chgData name="Weerasinghe K.D.E.I it21259852" userId="017b4031-6805-43dd-9dc2-b3b793cd71b6" providerId="ADAL" clId="{6DA987C7-76A8-4180-AF53-EA0AB9680935}" dt="2024-08-13T02:37:37.141" v="14984"/>
        <pc:sldMkLst>
          <pc:docMk/>
          <pc:sldMk cId="1800768721" sldId="373"/>
        </pc:sldMkLst>
      </pc:sldChg>
      <pc:sldChg chg="modSp mod">
        <pc:chgData name="Weerasinghe K.D.E.I it21259852" userId="017b4031-6805-43dd-9dc2-b3b793cd71b6" providerId="ADAL" clId="{6DA987C7-76A8-4180-AF53-EA0AB9680935}" dt="2024-08-23T04:46:18.718" v="15258" actId="1076"/>
        <pc:sldMkLst>
          <pc:docMk/>
          <pc:sldMk cId="1926312355" sldId="373"/>
        </pc:sldMkLst>
      </pc:sldChg>
      <pc:sldChg chg="add del">
        <pc:chgData name="Weerasinghe K.D.E.I it21259852" userId="017b4031-6805-43dd-9dc2-b3b793cd71b6" providerId="ADAL" clId="{6DA987C7-76A8-4180-AF53-EA0AB9680935}" dt="2024-08-13T02:37:43.264" v="14986"/>
        <pc:sldMkLst>
          <pc:docMk/>
          <pc:sldMk cId="2499475685" sldId="373"/>
        </pc:sldMkLst>
      </pc:sldChg>
      <pc:sldMasterChg chg="addSp modSp mod modSldLayout">
        <pc:chgData name="Weerasinghe K.D.E.I it21259852" userId="017b4031-6805-43dd-9dc2-b3b793cd71b6" providerId="ADAL" clId="{6DA987C7-76A8-4180-AF53-EA0AB9680935}" dt="2024-08-10T12:34:16.642" v="4003" actId="478"/>
        <pc:sldMasterMkLst>
          <pc:docMk/>
          <pc:sldMasterMk cId="4137453564" sldId="2147483648"/>
        </pc:sldMasterMkLst>
        <pc:sldLayoutChg chg="delSp modSp mod">
          <pc:chgData name="Weerasinghe K.D.E.I it21259852" userId="017b4031-6805-43dd-9dc2-b3b793cd71b6" providerId="ADAL" clId="{6DA987C7-76A8-4180-AF53-EA0AB9680935}" dt="2024-08-10T12:34:16.642" v="4003" actId="478"/>
          <pc:sldLayoutMkLst>
            <pc:docMk/>
            <pc:sldMasterMk cId="4137453564" sldId="2147483648"/>
            <pc:sldLayoutMk cId="2008593441" sldId="2147483660"/>
          </pc:sldLayoutMkLst>
        </pc:sldLayoutChg>
        <pc:sldLayoutChg chg="addSp delSp modSp mod">
          <pc:chgData name="Weerasinghe K.D.E.I it21259852" userId="017b4031-6805-43dd-9dc2-b3b793cd71b6" providerId="ADAL" clId="{6DA987C7-76A8-4180-AF53-EA0AB9680935}" dt="2024-08-10T05:29:00.185" v="1296" actId="478"/>
          <pc:sldLayoutMkLst>
            <pc:docMk/>
            <pc:sldMasterMk cId="4137453564" sldId="2147483648"/>
            <pc:sldLayoutMk cId="2447088166" sldId="2147483663"/>
          </pc:sldLayoutMkLst>
        </pc:sldLayoutChg>
      </pc:sldMasterChg>
      <pc:sldMasterChg chg="addSp modSldLayout">
        <pc:chgData name="Weerasinghe K.D.E.I it21259852" userId="017b4031-6805-43dd-9dc2-b3b793cd71b6" providerId="ADAL" clId="{6DA987C7-76A8-4180-AF53-EA0AB9680935}" dt="2024-08-09T11:03:17.747" v="141"/>
        <pc:sldMasterMkLst>
          <pc:docMk/>
          <pc:sldMasterMk cId="3662634232" sldId="2147483664"/>
        </pc:sldMasterMkLst>
        <pc:sldLayoutChg chg="addSp">
          <pc:chgData name="Weerasinghe K.D.E.I it21259852" userId="017b4031-6805-43dd-9dc2-b3b793cd71b6" providerId="ADAL" clId="{6DA987C7-76A8-4180-AF53-EA0AB9680935}" dt="2024-08-09T11:03:17.747" v="141"/>
          <pc:sldLayoutMkLst>
            <pc:docMk/>
            <pc:sldMasterMk cId="3662634232" sldId="2147483664"/>
            <pc:sldLayoutMk cId="3185918814" sldId="2147483667"/>
          </pc:sldLayoutMkLst>
        </pc:sldLayoutChg>
        <pc:sldLayoutChg chg="addSp">
          <pc:chgData name="Weerasinghe K.D.E.I it21259852" userId="017b4031-6805-43dd-9dc2-b3b793cd71b6" providerId="ADAL" clId="{6DA987C7-76A8-4180-AF53-EA0AB9680935}" dt="2024-08-09T11:03:17.747" v="141"/>
          <pc:sldLayoutMkLst>
            <pc:docMk/>
            <pc:sldMasterMk cId="3662634232" sldId="2147483664"/>
            <pc:sldLayoutMk cId="1798386405" sldId="2147483671"/>
          </pc:sldLayoutMkLst>
        </pc:sldLayoutChg>
        <pc:sldLayoutChg chg="addSp">
          <pc:chgData name="Weerasinghe K.D.E.I it21259852" userId="017b4031-6805-43dd-9dc2-b3b793cd71b6" providerId="ADAL" clId="{6DA987C7-76A8-4180-AF53-EA0AB9680935}" dt="2024-08-09T11:03:17.747" v="141"/>
          <pc:sldLayoutMkLst>
            <pc:docMk/>
            <pc:sldMasterMk cId="3662634232" sldId="2147483664"/>
            <pc:sldLayoutMk cId="1444085624" sldId="2147483672"/>
          </pc:sldLayoutMkLst>
        </pc:sldLayoutChg>
        <pc:sldLayoutChg chg="addSp">
          <pc:chgData name="Weerasinghe K.D.E.I it21259852" userId="017b4031-6805-43dd-9dc2-b3b793cd71b6" providerId="ADAL" clId="{6DA987C7-76A8-4180-AF53-EA0AB9680935}" dt="2024-08-09T11:03:17.747" v="141"/>
          <pc:sldLayoutMkLst>
            <pc:docMk/>
            <pc:sldMasterMk cId="3662634232" sldId="2147483664"/>
            <pc:sldLayoutMk cId="730580149" sldId="2147483673"/>
          </pc:sldLayoutMkLst>
        </pc:sldLayoutChg>
        <pc:sldLayoutChg chg="addSp">
          <pc:chgData name="Weerasinghe K.D.E.I it21259852" userId="017b4031-6805-43dd-9dc2-b3b793cd71b6" providerId="ADAL" clId="{6DA987C7-76A8-4180-AF53-EA0AB9680935}" dt="2024-08-09T11:03:17.747" v="141"/>
          <pc:sldLayoutMkLst>
            <pc:docMk/>
            <pc:sldMasterMk cId="3662634232" sldId="2147483664"/>
            <pc:sldLayoutMk cId="2809247515" sldId="2147483679"/>
          </pc:sldLayoutMkLst>
        </pc:sldLayoutChg>
        <pc:sldLayoutChg chg="addSp">
          <pc:chgData name="Weerasinghe K.D.E.I it21259852" userId="017b4031-6805-43dd-9dc2-b3b793cd71b6" providerId="ADAL" clId="{6DA987C7-76A8-4180-AF53-EA0AB9680935}" dt="2024-08-09T11:03:17.747" v="141"/>
          <pc:sldLayoutMkLst>
            <pc:docMk/>
            <pc:sldMasterMk cId="3662634232" sldId="2147483664"/>
            <pc:sldLayoutMk cId="4118763708" sldId="2147483680"/>
          </pc:sldLayoutMkLst>
        </pc:sldLayoutChg>
      </pc:sldMasterChg>
      <pc:sldMasterChg chg="addSp modSldLayout">
        <pc:chgData name="Weerasinghe K.D.E.I it21259852" userId="017b4031-6805-43dd-9dc2-b3b793cd71b6" providerId="ADAL" clId="{6DA987C7-76A8-4180-AF53-EA0AB9680935}" dt="2024-08-09T11:03:32.634" v="146"/>
        <pc:sldMasterMkLst>
          <pc:docMk/>
          <pc:sldMasterMk cId="255223469" sldId="2147483682"/>
        </pc:sldMasterMkLst>
        <pc:sldLayoutChg chg="addSp">
          <pc:chgData name="Weerasinghe K.D.E.I it21259852" userId="017b4031-6805-43dd-9dc2-b3b793cd71b6" providerId="ADAL" clId="{6DA987C7-76A8-4180-AF53-EA0AB9680935}" dt="2024-08-09T11:03:32.634" v="146"/>
          <pc:sldLayoutMkLst>
            <pc:docMk/>
            <pc:sldMasterMk cId="255223469" sldId="2147483682"/>
            <pc:sldLayoutMk cId="39473557" sldId="2147483685"/>
          </pc:sldLayoutMkLst>
        </pc:sldLayoutChg>
        <pc:sldLayoutChg chg="addSp">
          <pc:chgData name="Weerasinghe K.D.E.I it21259852" userId="017b4031-6805-43dd-9dc2-b3b793cd71b6" providerId="ADAL" clId="{6DA987C7-76A8-4180-AF53-EA0AB9680935}" dt="2024-08-09T11:03:32.634" v="146"/>
          <pc:sldLayoutMkLst>
            <pc:docMk/>
            <pc:sldMasterMk cId="255223469" sldId="2147483682"/>
            <pc:sldLayoutMk cId="2207227735" sldId="2147483689"/>
          </pc:sldLayoutMkLst>
        </pc:sldLayoutChg>
        <pc:sldLayoutChg chg="addSp">
          <pc:chgData name="Weerasinghe K.D.E.I it21259852" userId="017b4031-6805-43dd-9dc2-b3b793cd71b6" providerId="ADAL" clId="{6DA987C7-76A8-4180-AF53-EA0AB9680935}" dt="2024-08-09T11:03:32.634" v="146"/>
          <pc:sldLayoutMkLst>
            <pc:docMk/>
            <pc:sldMasterMk cId="255223469" sldId="2147483682"/>
            <pc:sldLayoutMk cId="4128862255" sldId="2147483690"/>
          </pc:sldLayoutMkLst>
        </pc:sldLayoutChg>
        <pc:sldLayoutChg chg="addSp">
          <pc:chgData name="Weerasinghe K.D.E.I it21259852" userId="017b4031-6805-43dd-9dc2-b3b793cd71b6" providerId="ADAL" clId="{6DA987C7-76A8-4180-AF53-EA0AB9680935}" dt="2024-08-09T11:03:32.634" v="146"/>
          <pc:sldLayoutMkLst>
            <pc:docMk/>
            <pc:sldMasterMk cId="255223469" sldId="2147483682"/>
            <pc:sldLayoutMk cId="4255327510" sldId="2147483691"/>
          </pc:sldLayoutMkLst>
        </pc:sldLayoutChg>
        <pc:sldLayoutChg chg="addSp">
          <pc:chgData name="Weerasinghe K.D.E.I it21259852" userId="017b4031-6805-43dd-9dc2-b3b793cd71b6" providerId="ADAL" clId="{6DA987C7-76A8-4180-AF53-EA0AB9680935}" dt="2024-08-09T11:03:32.634" v="146"/>
          <pc:sldLayoutMkLst>
            <pc:docMk/>
            <pc:sldMasterMk cId="255223469" sldId="2147483682"/>
            <pc:sldLayoutMk cId="1210338087" sldId="2147483692"/>
          </pc:sldLayoutMkLst>
        </pc:sldLayoutChg>
        <pc:sldLayoutChg chg="addSp">
          <pc:chgData name="Weerasinghe K.D.E.I it21259852" userId="017b4031-6805-43dd-9dc2-b3b793cd71b6" providerId="ADAL" clId="{6DA987C7-76A8-4180-AF53-EA0AB9680935}" dt="2024-08-09T11:03:32.634" v="146"/>
          <pc:sldLayoutMkLst>
            <pc:docMk/>
            <pc:sldMasterMk cId="255223469" sldId="2147483682"/>
            <pc:sldLayoutMk cId="1951879114" sldId="2147483693"/>
          </pc:sldLayoutMkLst>
        </pc:sldLayoutChg>
      </pc:sldMasterChg>
    </pc:docChg>
  </pc:docChgLst>
  <pc:docChgLst>
    <pc:chgData name="De Silva K H P N it21208980" userId="S::it21208980@my.sliit.lk::830a71d4-37f4-43b0-a0ca-fd4e6914a106" providerId="AD" clId="Web-{4ABC55DC-02EE-FD69-1C09-9EF5B75D4E75}"/>
    <pc:docChg chg="modSld">
      <pc:chgData name="De Silva K H P N it21208980" userId="S::it21208980@my.sliit.lk::830a71d4-37f4-43b0-a0ca-fd4e6914a106" providerId="AD" clId="Web-{4ABC55DC-02EE-FD69-1C09-9EF5B75D4E75}" dt="2024-08-12T16:52:54.113" v="206"/>
      <pc:docMkLst>
        <pc:docMk/>
      </pc:docMkLst>
      <pc:sldChg chg="modSp">
        <pc:chgData name="De Silva K H P N it21208980" userId="S::it21208980@my.sliit.lk::830a71d4-37f4-43b0-a0ca-fd4e6914a106" providerId="AD" clId="Web-{4ABC55DC-02EE-FD69-1C09-9EF5B75D4E75}" dt="2024-08-12T15:11:03.181" v="189" actId="20577"/>
        <pc:sldMkLst>
          <pc:docMk/>
          <pc:sldMk cId="1283543930" sldId="356"/>
        </pc:sldMkLst>
      </pc:sldChg>
      <pc:sldChg chg="addSp delSp modSp">
        <pc:chgData name="De Silva K H P N it21208980" userId="S::it21208980@my.sliit.lk::830a71d4-37f4-43b0-a0ca-fd4e6914a106" providerId="AD" clId="Web-{4ABC55DC-02EE-FD69-1C09-9EF5B75D4E75}" dt="2024-08-12T16:52:54.113" v="206"/>
        <pc:sldMkLst>
          <pc:docMk/>
          <pc:sldMk cId="2509341327" sldId="357"/>
        </pc:sldMkLst>
      </pc:sldChg>
      <pc:sldChg chg="modSp">
        <pc:chgData name="De Silva K H P N it21208980" userId="S::it21208980@my.sliit.lk::830a71d4-37f4-43b0-a0ca-fd4e6914a106" providerId="AD" clId="Web-{4ABC55DC-02EE-FD69-1C09-9EF5B75D4E75}" dt="2024-08-12T15:09:04.729" v="173" actId="20577"/>
        <pc:sldMkLst>
          <pc:docMk/>
          <pc:sldMk cId="69709073" sldId="359"/>
        </pc:sldMkLst>
      </pc:sldChg>
      <pc:sldChg chg="addSp modSp">
        <pc:chgData name="De Silva K H P N it21208980" userId="S::it21208980@my.sliit.lk::830a71d4-37f4-43b0-a0ca-fd4e6914a106" providerId="AD" clId="Web-{4ABC55DC-02EE-FD69-1C09-9EF5B75D4E75}" dt="2024-08-12T14:38:25.236" v="20" actId="14100"/>
        <pc:sldMkLst>
          <pc:docMk/>
          <pc:sldMk cId="3187739345" sldId="361"/>
        </pc:sldMkLst>
      </pc:sldChg>
      <pc:sldChg chg="modSp">
        <pc:chgData name="De Silva K H P N it21208980" userId="S::it21208980@my.sliit.lk::830a71d4-37f4-43b0-a0ca-fd4e6914a106" providerId="AD" clId="Web-{4ABC55DC-02EE-FD69-1C09-9EF5B75D4E75}" dt="2024-08-12T14:42:20.782" v="42"/>
        <pc:sldMkLst>
          <pc:docMk/>
          <pc:sldMk cId="558405442" sldId="363"/>
        </pc:sldMkLst>
      </pc:sldChg>
      <pc:sldChg chg="addSp modSp">
        <pc:chgData name="De Silva K H P N it21208980" userId="S::it21208980@my.sliit.lk::830a71d4-37f4-43b0-a0ca-fd4e6914a106" providerId="AD" clId="Web-{4ABC55DC-02EE-FD69-1C09-9EF5B75D4E75}" dt="2024-08-12T15:07:29.698" v="149" actId="1076"/>
        <pc:sldMkLst>
          <pc:docMk/>
          <pc:sldMk cId="3714165195" sldId="364"/>
        </pc:sldMkLst>
      </pc:sldChg>
      <pc:sldChg chg="modSp">
        <pc:chgData name="De Silva K H P N it21208980" userId="S::it21208980@my.sliit.lk::830a71d4-37f4-43b0-a0ca-fd4e6914a106" providerId="AD" clId="Web-{4ABC55DC-02EE-FD69-1C09-9EF5B75D4E75}" dt="2024-08-12T16:52:41.316" v="198" actId="20577"/>
        <pc:sldMkLst>
          <pc:docMk/>
          <pc:sldMk cId="1243879169" sldId="365"/>
        </pc:sldMkLst>
      </pc:sldChg>
    </pc:docChg>
  </pc:docChgLst>
  <pc:docChgLst>
    <pc:chgData name="De Silva K H P N it21208980" userId="S::it21208980@my.sliit.lk::830a71d4-37f4-43b0-a0ca-fd4e6914a106" providerId="AD" clId="Web-{C5A15B88-F049-D7B1-6E2A-6DEC2D7FB032}"/>
    <pc:docChg chg="addSld modSld sldOrd">
      <pc:chgData name="De Silva K H P N it21208980" userId="S::it21208980@my.sliit.lk::830a71d4-37f4-43b0-a0ca-fd4e6914a106" providerId="AD" clId="Web-{C5A15B88-F049-D7B1-6E2A-6DEC2D7FB032}" dt="2024-12-03T18:33:29.457" v="1130"/>
      <pc:docMkLst>
        <pc:docMk/>
      </pc:docMkLst>
      <pc:sldChg chg="modSp mod modShow">
        <pc:chgData name="De Silva K H P N it21208980" userId="S::it21208980@my.sliit.lk::830a71d4-37f4-43b0-a0ca-fd4e6914a106" providerId="AD" clId="Web-{C5A15B88-F049-D7B1-6E2A-6DEC2D7FB032}" dt="2024-12-03T18:11:17.049" v="54"/>
        <pc:sldMkLst>
          <pc:docMk/>
          <pc:sldMk cId="1996758777" sldId="354"/>
        </pc:sldMkLst>
        <pc:spChg chg="mod">
          <ac:chgData name="De Silva K H P N it21208980" userId="S::it21208980@my.sliit.lk::830a71d4-37f4-43b0-a0ca-fd4e6914a106" providerId="AD" clId="Web-{C5A15B88-F049-D7B1-6E2A-6DEC2D7FB032}" dt="2024-12-03T18:10:09.984" v="39" actId="20577"/>
          <ac:spMkLst>
            <pc:docMk/>
            <pc:sldMk cId="1996758777" sldId="354"/>
            <ac:spMk id="10" creationId="{A9D48149-E7FF-8249-DC90-B5138F171F8C}"/>
          </ac:spMkLst>
        </pc:spChg>
      </pc:sldChg>
      <pc:sldChg chg="modSp">
        <pc:chgData name="De Silva K H P N it21208980" userId="S::it21208980@my.sliit.lk::830a71d4-37f4-43b0-a0ca-fd4e6914a106" providerId="AD" clId="Web-{C5A15B88-F049-D7B1-6E2A-6DEC2D7FB032}" dt="2024-12-03T18:11:07.392" v="53" actId="20577"/>
        <pc:sldMkLst>
          <pc:docMk/>
          <pc:sldMk cId="3761662388" sldId="355"/>
        </pc:sldMkLst>
        <pc:spChg chg="mod">
          <ac:chgData name="De Silva K H P N it21208980" userId="S::it21208980@my.sliit.lk::830a71d4-37f4-43b0-a0ca-fd4e6914a106" providerId="AD" clId="Web-{C5A15B88-F049-D7B1-6E2A-6DEC2D7FB032}" dt="2024-12-03T18:11:07.392" v="53" actId="20577"/>
          <ac:spMkLst>
            <pc:docMk/>
            <pc:sldMk cId="3761662388" sldId="355"/>
            <ac:spMk id="5" creationId="{FA755AF9-6AEA-4BCA-A1A2-C57A58214B9E}"/>
          </ac:spMkLst>
        </pc:spChg>
        <pc:spChg chg="mod">
          <ac:chgData name="De Silva K H P N it21208980" userId="S::it21208980@my.sliit.lk::830a71d4-37f4-43b0-a0ca-fd4e6914a106" providerId="AD" clId="Web-{C5A15B88-F049-D7B1-6E2A-6DEC2D7FB032}" dt="2024-12-03T18:09:52.280" v="37" actId="1076"/>
          <ac:spMkLst>
            <pc:docMk/>
            <pc:sldMk cId="3761662388" sldId="355"/>
            <ac:spMk id="6" creationId="{07A91C59-28F0-4A9C-ACA2-19A536A0C380}"/>
          </ac:spMkLst>
        </pc:spChg>
        <pc:picChg chg="mod">
          <ac:chgData name="De Silva K H P N it21208980" userId="S::it21208980@my.sliit.lk::830a71d4-37f4-43b0-a0ca-fd4e6914a106" providerId="AD" clId="Web-{C5A15B88-F049-D7B1-6E2A-6DEC2D7FB032}" dt="2024-12-03T18:09:55.890" v="38" actId="1076"/>
          <ac:picMkLst>
            <pc:docMk/>
            <pc:sldMk cId="3761662388" sldId="355"/>
            <ac:picMk id="8" creationId="{39D0F607-BF7A-015D-C419-E9A69209D370}"/>
          </ac:picMkLst>
        </pc:picChg>
      </pc:sldChg>
      <pc:sldChg chg="mod modShow">
        <pc:chgData name="De Silva K H P N it21208980" userId="S::it21208980@my.sliit.lk::830a71d4-37f4-43b0-a0ca-fd4e6914a106" providerId="AD" clId="Web-{C5A15B88-F049-D7B1-6E2A-6DEC2D7FB032}" dt="2024-12-03T18:11:25.565" v="55"/>
        <pc:sldMkLst>
          <pc:docMk/>
          <pc:sldMk cId="2509341327" sldId="357"/>
        </pc:sldMkLst>
      </pc:sldChg>
      <pc:sldChg chg="mod modShow">
        <pc:chgData name="De Silva K H P N it21208980" userId="S::it21208980@my.sliit.lk::830a71d4-37f4-43b0-a0ca-fd4e6914a106" providerId="AD" clId="Web-{C5A15B88-F049-D7B1-6E2A-6DEC2D7FB032}" dt="2024-12-03T18:12:27.442" v="61"/>
        <pc:sldMkLst>
          <pc:docMk/>
          <pc:sldMk cId="3714165195" sldId="364"/>
        </pc:sldMkLst>
      </pc:sldChg>
      <pc:sldChg chg="mod modShow">
        <pc:chgData name="De Silva K H P N it21208980" userId="S::it21208980@my.sliit.lk::830a71d4-37f4-43b0-a0ca-fd4e6914a106" providerId="AD" clId="Web-{C5A15B88-F049-D7B1-6E2A-6DEC2D7FB032}" dt="2024-12-03T18:12:16.629" v="60"/>
        <pc:sldMkLst>
          <pc:docMk/>
          <pc:sldMk cId="3544351527" sldId="366"/>
        </pc:sldMkLst>
      </pc:sldChg>
      <pc:sldChg chg="addSp delSp modSp add ord replId">
        <pc:chgData name="De Silva K H P N it21208980" userId="S::it21208980@my.sliit.lk::830a71d4-37f4-43b0-a0ca-fd4e6914a106" providerId="AD" clId="Web-{C5A15B88-F049-D7B1-6E2A-6DEC2D7FB032}" dt="2024-12-03T18:33:29.457" v="1130"/>
        <pc:sldMkLst>
          <pc:docMk/>
          <pc:sldMk cId="1351635225" sldId="376"/>
        </pc:sldMkLst>
        <pc:spChg chg="mod">
          <ac:chgData name="De Silva K H P N it21208980" userId="S::it21208980@my.sliit.lk::830a71d4-37f4-43b0-a0ca-fd4e6914a106" providerId="AD" clId="Web-{C5A15B88-F049-D7B1-6E2A-6DEC2D7FB032}" dt="2024-12-03T18:13:34.210" v="95" actId="20577"/>
          <ac:spMkLst>
            <pc:docMk/>
            <pc:sldMk cId="1351635225" sldId="376"/>
            <ac:spMk id="5" creationId="{18AC7936-1EA7-B496-503E-A516976CEB10}"/>
          </ac:spMkLst>
        </pc:spChg>
        <pc:spChg chg="del">
          <ac:chgData name="De Silva K H P N it21208980" userId="S::it21208980@my.sliit.lk::830a71d4-37f4-43b0-a0ca-fd4e6914a106" providerId="AD" clId="Web-{C5A15B88-F049-D7B1-6E2A-6DEC2D7FB032}" dt="2024-12-03T18:23:05.153" v="267"/>
          <ac:spMkLst>
            <pc:docMk/>
            <pc:sldMk cId="1351635225" sldId="376"/>
            <ac:spMk id="7" creationId="{FD3A41BA-05D2-85B8-D132-C6E844CA9FE6}"/>
          </ac:spMkLst>
        </pc:spChg>
        <pc:graphicFrameChg chg="add mod ord modGraphic">
          <ac:chgData name="De Silva K H P N it21208980" userId="S::it21208980@my.sliit.lk::830a71d4-37f4-43b0-a0ca-fd4e6914a106" providerId="AD" clId="Web-{C5A15B88-F049-D7B1-6E2A-6DEC2D7FB032}" dt="2024-12-03T18:33:29.457" v="1130"/>
          <ac:graphicFrameMkLst>
            <pc:docMk/>
            <pc:sldMk cId="1351635225" sldId="376"/>
            <ac:graphicFrameMk id="3" creationId="{FDF4B982-5374-3FDA-FEB9-F79D9EFE059E}"/>
          </ac:graphicFrameMkLst>
        </pc:graphicFrameChg>
      </pc:sldChg>
      <pc:sldChg chg="addSp delSp modSp add ord replId">
        <pc:chgData name="De Silva K H P N it21208980" userId="S::it21208980@my.sliit.lk::830a71d4-37f4-43b0-a0ca-fd4e6914a106" providerId="AD" clId="Web-{C5A15B88-F049-D7B1-6E2A-6DEC2D7FB032}" dt="2024-12-03T18:19:55.037" v="223" actId="1076"/>
        <pc:sldMkLst>
          <pc:docMk/>
          <pc:sldMk cId="3640778285" sldId="377"/>
        </pc:sldMkLst>
        <pc:spChg chg="add del">
          <ac:chgData name="De Silva K H P N it21208980" userId="S::it21208980@my.sliit.lk::830a71d4-37f4-43b0-a0ca-fd4e6914a106" providerId="AD" clId="Web-{C5A15B88-F049-D7B1-6E2A-6DEC2D7FB032}" dt="2024-12-03T18:15:22.667" v="105"/>
          <ac:spMkLst>
            <pc:docMk/>
            <pc:sldMk cId="3640778285" sldId="377"/>
            <ac:spMk id="4" creationId="{A26B9AAA-08ED-2E7E-A250-42DC7A304B33}"/>
          </ac:spMkLst>
        </pc:spChg>
        <pc:spChg chg="mod">
          <ac:chgData name="De Silva K H P N it21208980" userId="S::it21208980@my.sliit.lk::830a71d4-37f4-43b0-a0ca-fd4e6914a106" providerId="AD" clId="Web-{C5A15B88-F049-D7B1-6E2A-6DEC2D7FB032}" dt="2024-12-03T18:13:40.711" v="101" actId="20577"/>
          <ac:spMkLst>
            <pc:docMk/>
            <pc:sldMk cId="3640778285" sldId="377"/>
            <ac:spMk id="5" creationId="{18AC7936-1EA7-B496-503E-A516976CEB10}"/>
          </ac:spMkLst>
        </pc:spChg>
        <pc:spChg chg="add mod">
          <ac:chgData name="De Silva K H P N it21208980" userId="S::it21208980@my.sliit.lk::830a71d4-37f4-43b0-a0ca-fd4e6914a106" providerId="AD" clId="Web-{C5A15B88-F049-D7B1-6E2A-6DEC2D7FB032}" dt="2024-12-03T18:19:47.208" v="222" actId="20577"/>
          <ac:spMkLst>
            <pc:docMk/>
            <pc:sldMk cId="3640778285" sldId="377"/>
            <ac:spMk id="7" creationId="{5670F3ED-C049-6F7F-EE5E-9D9A97410B0B}"/>
          </ac:spMkLst>
        </pc:spChg>
        <pc:picChg chg="add del mod">
          <ac:chgData name="De Silva K H P N it21208980" userId="S::it21208980@my.sliit.lk::830a71d4-37f4-43b0-a0ca-fd4e6914a106" providerId="AD" clId="Web-{C5A15B88-F049-D7B1-6E2A-6DEC2D7FB032}" dt="2024-12-03T18:17:20.359" v="197"/>
          <ac:picMkLst>
            <pc:docMk/>
            <pc:sldMk cId="3640778285" sldId="377"/>
            <ac:picMk id="6" creationId="{BB739382-5DF5-F72C-4EB2-EA920AD5F196}"/>
          </ac:picMkLst>
        </pc:picChg>
        <pc:picChg chg="add mod">
          <ac:chgData name="De Silva K H P N it21208980" userId="S::it21208980@my.sliit.lk::830a71d4-37f4-43b0-a0ca-fd4e6914a106" providerId="AD" clId="Web-{C5A15B88-F049-D7B1-6E2A-6DEC2D7FB032}" dt="2024-12-03T18:19:55.037" v="223" actId="1076"/>
          <ac:picMkLst>
            <pc:docMk/>
            <pc:sldMk cId="3640778285" sldId="377"/>
            <ac:picMk id="8" creationId="{B78CCDC0-CF89-47E6-D2B6-D2F5F6E712A6}"/>
          </ac:picMkLst>
        </pc:picChg>
      </pc:sldChg>
      <pc:sldChg chg="add replId">
        <pc:chgData name="De Silva K H P N it21208980" userId="S::it21208980@my.sliit.lk::830a71d4-37f4-43b0-a0ca-fd4e6914a106" providerId="AD" clId="Web-{C5A15B88-F049-D7B1-6E2A-6DEC2D7FB032}" dt="2024-12-03T18:17:15.015" v="196"/>
        <pc:sldMkLst>
          <pc:docMk/>
          <pc:sldMk cId="3269928398" sldId="378"/>
        </pc:sldMkLst>
      </pc:sldChg>
      <pc:sldChg chg="addSp delSp modSp add replId">
        <pc:chgData name="De Silva K H P N it21208980" userId="S::it21208980@my.sliit.lk::830a71d4-37f4-43b0-a0ca-fd4e6914a106" providerId="AD" clId="Web-{C5A15B88-F049-D7B1-6E2A-6DEC2D7FB032}" dt="2024-12-03T18:22:51.621" v="266" actId="20577"/>
        <pc:sldMkLst>
          <pc:docMk/>
          <pc:sldMk cId="534865161" sldId="379"/>
        </pc:sldMkLst>
        <pc:spChg chg="mod">
          <ac:chgData name="De Silva K H P N it21208980" userId="S::it21208980@my.sliit.lk::830a71d4-37f4-43b0-a0ca-fd4e6914a106" providerId="AD" clId="Web-{C5A15B88-F049-D7B1-6E2A-6DEC2D7FB032}" dt="2024-12-03T18:22:51.621" v="266" actId="20577"/>
          <ac:spMkLst>
            <pc:docMk/>
            <pc:sldMk cId="534865161" sldId="379"/>
            <ac:spMk id="7" creationId="{5670F3ED-C049-6F7F-EE5E-9D9A97410B0B}"/>
          </ac:spMkLst>
        </pc:spChg>
        <pc:picChg chg="add mod">
          <ac:chgData name="De Silva K H P N it21208980" userId="S::it21208980@my.sliit.lk::830a71d4-37f4-43b0-a0ca-fd4e6914a106" providerId="AD" clId="Web-{C5A15B88-F049-D7B1-6E2A-6DEC2D7FB032}" dt="2024-12-03T18:21:22.118" v="230" actId="1076"/>
          <ac:picMkLst>
            <pc:docMk/>
            <pc:sldMk cId="534865161" sldId="379"/>
            <ac:picMk id="4" creationId="{57C355F8-2930-CC7E-A073-349C1DE129C7}"/>
          </ac:picMkLst>
        </pc:picChg>
        <pc:picChg chg="del">
          <ac:chgData name="De Silva K H P N it21208980" userId="S::it21208980@my.sliit.lk::830a71d4-37f4-43b0-a0ca-fd4e6914a106" providerId="AD" clId="Web-{C5A15B88-F049-D7B1-6E2A-6DEC2D7FB032}" dt="2024-12-03T18:21:09.914" v="225"/>
          <ac:picMkLst>
            <pc:docMk/>
            <pc:sldMk cId="534865161" sldId="379"/>
            <ac:picMk id="8" creationId="{B78CCDC0-CF89-47E6-D2B6-D2F5F6E712A6}"/>
          </ac:picMkLst>
        </pc:picChg>
      </pc:sldChg>
    </pc:docChg>
  </pc:docChgLst>
  <pc:docChgLst>
    <pc:chgData name="Wijayawardhana G.L.C.N.D. it21172182" userId="037d9b2f-c417-47d1-b681-e30a2a2d3e04" providerId="ADAL" clId="{B7DF4767-1F75-4878-B37F-5C970EA4C299}"/>
    <pc:docChg chg="undo custSel addSld delSld modSld">
      <pc:chgData name="Wijayawardhana G.L.C.N.D. it21172182" userId="037d9b2f-c417-47d1-b681-e30a2a2d3e04" providerId="ADAL" clId="{B7DF4767-1F75-4878-B37F-5C970EA4C299}" dt="2024-08-20T04:21:24.486" v="3295" actId="20577"/>
      <pc:docMkLst>
        <pc:docMk/>
      </pc:docMkLst>
      <pc:sldChg chg="addSp delSp modSp mod">
        <pc:chgData name="Wijayawardhana G.L.C.N.D. it21172182" userId="037d9b2f-c417-47d1-b681-e30a2a2d3e04" providerId="ADAL" clId="{B7DF4767-1F75-4878-B37F-5C970EA4C299}" dt="2024-08-11T15:00:06.298" v="2769" actId="207"/>
        <pc:sldMkLst>
          <pc:docMk/>
          <pc:sldMk cId="4288481307" sldId="292"/>
        </pc:sldMkLst>
      </pc:sldChg>
      <pc:sldChg chg="addSp delSp modSp mod">
        <pc:chgData name="Wijayawardhana G.L.C.N.D. it21172182" userId="037d9b2f-c417-47d1-b681-e30a2a2d3e04" providerId="ADAL" clId="{B7DF4767-1F75-4878-B37F-5C970EA4C299}" dt="2024-08-11T14:52:58.263" v="2767" actId="14100"/>
        <pc:sldMkLst>
          <pc:docMk/>
          <pc:sldMk cId="1586069729" sldId="293"/>
        </pc:sldMkLst>
      </pc:sldChg>
      <pc:sldChg chg="add">
        <pc:chgData name="Wijayawardhana G.L.C.N.D. it21172182" userId="037d9b2f-c417-47d1-b681-e30a2a2d3e04" providerId="ADAL" clId="{B7DF4767-1F75-4878-B37F-5C970EA4C299}" dt="2024-08-10T06:32:24.206" v="0"/>
        <pc:sldMkLst>
          <pc:docMk/>
          <pc:sldMk cId="4167900234" sldId="309"/>
        </pc:sldMkLst>
      </pc:sldChg>
      <pc:sldChg chg="add">
        <pc:chgData name="Wijayawardhana G.L.C.N.D. it21172182" userId="037d9b2f-c417-47d1-b681-e30a2a2d3e04" providerId="ADAL" clId="{B7DF4767-1F75-4878-B37F-5C970EA4C299}" dt="2024-08-10T06:32:24.206" v="0"/>
        <pc:sldMkLst>
          <pc:docMk/>
          <pc:sldMk cId="632857407" sldId="310"/>
        </pc:sldMkLst>
      </pc:sldChg>
      <pc:sldChg chg="addSp delSp modSp add mod">
        <pc:chgData name="Wijayawardhana G.L.C.N.D. it21172182" userId="037d9b2f-c417-47d1-b681-e30a2a2d3e04" providerId="ADAL" clId="{B7DF4767-1F75-4878-B37F-5C970EA4C299}" dt="2024-08-10T08:59:29.434" v="1188" actId="14100"/>
        <pc:sldMkLst>
          <pc:docMk/>
          <pc:sldMk cId="180843156" sldId="311"/>
        </pc:sldMkLst>
      </pc:sldChg>
      <pc:sldChg chg="addSp delSp modSp add del mod">
        <pc:chgData name="Wijayawardhana G.L.C.N.D. it21172182" userId="037d9b2f-c417-47d1-b681-e30a2a2d3e04" providerId="ADAL" clId="{B7DF4767-1F75-4878-B37F-5C970EA4C299}" dt="2024-08-10T18:12:03.686" v="2276" actId="47"/>
        <pc:sldMkLst>
          <pc:docMk/>
          <pc:sldMk cId="523029558" sldId="312"/>
        </pc:sldMkLst>
      </pc:sldChg>
      <pc:sldChg chg="addSp delSp modSp add mod">
        <pc:chgData name="Wijayawardhana G.L.C.N.D. it21172182" userId="037d9b2f-c417-47d1-b681-e30a2a2d3e04" providerId="ADAL" clId="{B7DF4767-1F75-4878-B37F-5C970EA4C299}" dt="2024-08-10T17:39:57.138" v="2172" actId="123"/>
        <pc:sldMkLst>
          <pc:docMk/>
          <pc:sldMk cId="89463917" sldId="313"/>
        </pc:sldMkLst>
      </pc:sldChg>
      <pc:sldChg chg="addSp delSp modSp add mod">
        <pc:chgData name="Wijayawardhana G.L.C.N.D. it21172182" userId="037d9b2f-c417-47d1-b681-e30a2a2d3e04" providerId="ADAL" clId="{B7DF4767-1F75-4878-B37F-5C970EA4C299}" dt="2024-08-20T04:00:27.505" v="3292" actId="1076"/>
        <pc:sldMkLst>
          <pc:docMk/>
          <pc:sldMk cId="619649021" sldId="314"/>
        </pc:sldMkLst>
      </pc:sldChg>
      <pc:sldChg chg="addSp delSp modSp add mod">
        <pc:chgData name="Wijayawardhana G.L.C.N.D. it21172182" userId="037d9b2f-c417-47d1-b681-e30a2a2d3e04" providerId="ADAL" clId="{B7DF4767-1F75-4878-B37F-5C970EA4C299}" dt="2024-08-13T02:33:15.628" v="3256" actId="20577"/>
        <pc:sldMkLst>
          <pc:docMk/>
          <pc:sldMk cId="2026187194" sldId="315"/>
        </pc:sldMkLst>
      </pc:sldChg>
      <pc:sldChg chg="addSp modSp add del mod">
        <pc:chgData name="Wijayawardhana G.L.C.N.D. it21172182" userId="037d9b2f-c417-47d1-b681-e30a2a2d3e04" providerId="ADAL" clId="{B7DF4767-1F75-4878-B37F-5C970EA4C299}" dt="2024-08-10T17:21:17.305" v="2088" actId="2696"/>
        <pc:sldMkLst>
          <pc:docMk/>
          <pc:sldMk cId="1065404470" sldId="316"/>
        </pc:sldMkLst>
      </pc:sldChg>
      <pc:sldChg chg="addSp delSp modSp new mod">
        <pc:chgData name="Wijayawardhana G.L.C.N.D. it21172182" userId="037d9b2f-c417-47d1-b681-e30a2a2d3e04" providerId="ADAL" clId="{B7DF4767-1F75-4878-B37F-5C970EA4C299}" dt="2024-08-12T14:04:10.986" v="3150" actId="20577"/>
        <pc:sldMkLst>
          <pc:docMk/>
          <pc:sldMk cId="1230615447" sldId="317"/>
        </pc:sldMkLst>
      </pc:sldChg>
      <pc:sldChg chg="addSp delSp modSp add mod">
        <pc:chgData name="Wijayawardhana G.L.C.N.D. it21172182" userId="037d9b2f-c417-47d1-b681-e30a2a2d3e04" providerId="ADAL" clId="{B7DF4767-1F75-4878-B37F-5C970EA4C299}" dt="2024-08-13T02:33:40.857" v="3273" actId="1076"/>
        <pc:sldMkLst>
          <pc:docMk/>
          <pc:sldMk cId="347597790" sldId="318"/>
        </pc:sldMkLst>
      </pc:sldChg>
      <pc:sldChg chg="addSp delSp modSp new del mod">
        <pc:chgData name="Wijayawardhana G.L.C.N.D. it21172182" userId="037d9b2f-c417-47d1-b681-e30a2a2d3e04" providerId="ADAL" clId="{B7DF4767-1F75-4878-B37F-5C970EA4C299}" dt="2024-08-10T09:08:40.548" v="1352" actId="47"/>
        <pc:sldMkLst>
          <pc:docMk/>
          <pc:sldMk cId="3019243005" sldId="318"/>
        </pc:sldMkLst>
      </pc:sldChg>
      <pc:sldChg chg="modSp new del mod">
        <pc:chgData name="Wijayawardhana G.L.C.N.D. it21172182" userId="037d9b2f-c417-47d1-b681-e30a2a2d3e04" providerId="ADAL" clId="{B7DF4767-1F75-4878-B37F-5C970EA4C299}" dt="2024-08-10T09:09:41.120" v="1365" actId="47"/>
        <pc:sldMkLst>
          <pc:docMk/>
          <pc:sldMk cId="4202114024" sldId="318"/>
        </pc:sldMkLst>
      </pc:sldChg>
      <pc:sldChg chg="new del">
        <pc:chgData name="Wijayawardhana G.L.C.N.D. it21172182" userId="037d9b2f-c417-47d1-b681-e30a2a2d3e04" providerId="ADAL" clId="{B7DF4767-1F75-4878-B37F-5C970EA4C299}" dt="2024-08-10T09:16:59.034" v="1379" actId="47"/>
        <pc:sldMkLst>
          <pc:docMk/>
          <pc:sldMk cId="2562270001" sldId="319"/>
        </pc:sldMkLst>
      </pc:sldChg>
      <pc:sldChg chg="addSp delSp modSp add mod">
        <pc:chgData name="Wijayawardhana G.L.C.N.D. it21172182" userId="037d9b2f-c417-47d1-b681-e30a2a2d3e04" providerId="ADAL" clId="{B7DF4767-1F75-4878-B37F-5C970EA4C299}" dt="2024-08-10T17:20:40.881" v="2082"/>
        <pc:sldMkLst>
          <pc:docMk/>
          <pc:sldMk cId="3667376663" sldId="319"/>
        </pc:sldMkLst>
      </pc:sldChg>
      <pc:sldChg chg="addSp delSp modSp add mod">
        <pc:chgData name="Wijayawardhana G.L.C.N.D. it21172182" userId="037d9b2f-c417-47d1-b681-e30a2a2d3e04" providerId="ADAL" clId="{B7DF4767-1F75-4878-B37F-5C970EA4C299}" dt="2024-08-10T17:20:43.608" v="2083"/>
        <pc:sldMkLst>
          <pc:docMk/>
          <pc:sldMk cId="2601078505" sldId="321"/>
        </pc:sldMkLst>
      </pc:sldChg>
      <pc:sldChg chg="addSp delSp modSp add mod">
        <pc:chgData name="Wijayawardhana G.L.C.N.D. it21172182" userId="037d9b2f-c417-47d1-b681-e30a2a2d3e04" providerId="ADAL" clId="{B7DF4767-1F75-4878-B37F-5C970EA4C299}" dt="2024-08-12T14:07:31.612" v="3254" actId="20577"/>
        <pc:sldMkLst>
          <pc:docMk/>
          <pc:sldMk cId="284259679" sldId="322"/>
        </pc:sldMkLst>
      </pc:sldChg>
      <pc:sldChg chg="add del">
        <pc:chgData name="Wijayawardhana G.L.C.N.D. it21172182" userId="037d9b2f-c417-47d1-b681-e30a2a2d3e04" providerId="ADAL" clId="{B7DF4767-1F75-4878-B37F-5C970EA4C299}" dt="2024-08-10T17:21:26.886" v="2090" actId="2696"/>
        <pc:sldMkLst>
          <pc:docMk/>
          <pc:sldMk cId="516920911" sldId="323"/>
        </pc:sldMkLst>
      </pc:sldChg>
      <pc:sldChg chg="addSp modSp add mod">
        <pc:chgData name="Wijayawardhana G.L.C.N.D. it21172182" userId="037d9b2f-c417-47d1-b681-e30a2a2d3e04" providerId="ADAL" clId="{B7DF4767-1F75-4878-B37F-5C970EA4C299}" dt="2024-08-11T06:40:19.511" v="2320" actId="14100"/>
        <pc:sldMkLst>
          <pc:docMk/>
          <pc:sldMk cId="2907827327" sldId="323"/>
        </pc:sldMkLst>
      </pc:sldChg>
      <pc:sldChg chg="modSp add del mod">
        <pc:chgData name="Wijayawardhana G.L.C.N.D. it21172182" userId="037d9b2f-c417-47d1-b681-e30a2a2d3e04" providerId="ADAL" clId="{B7DF4767-1F75-4878-B37F-5C970EA4C299}" dt="2024-08-10T17:21:20.761" v="2089" actId="2696"/>
        <pc:sldMkLst>
          <pc:docMk/>
          <pc:sldMk cId="1177597222" sldId="324"/>
        </pc:sldMkLst>
      </pc:sldChg>
      <pc:sldChg chg="addSp delSp modSp add mod">
        <pc:chgData name="Wijayawardhana G.L.C.N.D. it21172182" userId="037d9b2f-c417-47d1-b681-e30a2a2d3e04" providerId="ADAL" clId="{B7DF4767-1F75-4878-B37F-5C970EA4C299}" dt="2024-08-11T07:20:09.828" v="2343" actId="14100"/>
        <pc:sldMkLst>
          <pc:docMk/>
          <pc:sldMk cId="2306795675" sldId="324"/>
        </pc:sldMkLst>
      </pc:sldChg>
      <pc:sldChg chg="modSp add mod">
        <pc:chgData name="Wijayawardhana G.L.C.N.D. it21172182" userId="037d9b2f-c417-47d1-b681-e30a2a2d3e04" providerId="ADAL" clId="{B7DF4767-1F75-4878-B37F-5C970EA4C299}" dt="2024-08-20T04:03:25.526" v="3293" actId="1076"/>
        <pc:sldMkLst>
          <pc:docMk/>
          <pc:sldMk cId="3104375659" sldId="325"/>
        </pc:sldMkLst>
      </pc:sldChg>
      <pc:sldChg chg="addSp delSp modSp add mod">
        <pc:chgData name="Wijayawardhana G.L.C.N.D. it21172182" userId="037d9b2f-c417-47d1-b681-e30a2a2d3e04" providerId="ADAL" clId="{B7DF4767-1F75-4878-B37F-5C970EA4C299}" dt="2024-08-11T07:44:09.290" v="2524" actId="122"/>
        <pc:sldMkLst>
          <pc:docMk/>
          <pc:sldMk cId="1440428785" sldId="326"/>
        </pc:sldMkLst>
      </pc:sldChg>
      <pc:sldChg chg="addSp delSp modSp new del mod modClrScheme chgLayout">
        <pc:chgData name="Wijayawardhana G.L.C.N.D. it21172182" userId="037d9b2f-c417-47d1-b681-e30a2a2d3e04" providerId="ADAL" clId="{B7DF4767-1F75-4878-B37F-5C970EA4C299}" dt="2024-08-10T17:50:09.256" v="2221" actId="47"/>
        <pc:sldMkLst>
          <pc:docMk/>
          <pc:sldMk cId="2233224627" sldId="326"/>
        </pc:sldMkLst>
      </pc:sldChg>
      <pc:sldChg chg="modSp add del mod">
        <pc:chgData name="Wijayawardhana G.L.C.N.D. it21172182" userId="037d9b2f-c417-47d1-b681-e30a2a2d3e04" providerId="ADAL" clId="{B7DF4767-1F75-4878-B37F-5C970EA4C299}" dt="2024-08-10T18:09:48.383" v="2256"/>
        <pc:sldMkLst>
          <pc:docMk/>
          <pc:sldMk cId="2426341909" sldId="326"/>
        </pc:sldMkLst>
      </pc:sldChg>
      <pc:sldChg chg="modSp mod">
        <pc:chgData name="Wijayawardhana G.L.C.N.D. it21172182" userId="037d9b2f-c417-47d1-b681-e30a2a2d3e04" providerId="ADAL" clId="{B7DF4767-1F75-4878-B37F-5C970EA4C299}" dt="2024-08-12T13:39:55.064" v="3112" actId="20577"/>
        <pc:sldMkLst>
          <pc:docMk/>
          <pc:sldMk cId="3299455422" sldId="334"/>
        </pc:sldMkLst>
      </pc:sldChg>
      <pc:sldChg chg="modSp mod">
        <pc:chgData name="Wijayawardhana G.L.C.N.D. it21172182" userId="037d9b2f-c417-47d1-b681-e30a2a2d3e04" providerId="ADAL" clId="{B7DF4767-1F75-4878-B37F-5C970EA4C299}" dt="2024-08-13T02:34:24.937" v="3290" actId="1076"/>
        <pc:sldMkLst>
          <pc:docMk/>
          <pc:sldMk cId="3864448135" sldId="350"/>
        </pc:sldMkLst>
      </pc:sldChg>
      <pc:sldChg chg="modSp mod">
        <pc:chgData name="Wijayawardhana G.L.C.N.D. it21172182" userId="037d9b2f-c417-47d1-b681-e30a2a2d3e04" providerId="ADAL" clId="{B7DF4767-1F75-4878-B37F-5C970EA4C299}" dt="2024-08-13T02:35:36.272" v="3291" actId="20577"/>
        <pc:sldMkLst>
          <pc:docMk/>
          <pc:sldMk cId="3140139132" sldId="352"/>
        </pc:sldMkLst>
      </pc:sldChg>
      <pc:sldChg chg="modSp mod">
        <pc:chgData name="Wijayawardhana G.L.C.N.D. it21172182" userId="037d9b2f-c417-47d1-b681-e30a2a2d3e04" providerId="ADAL" clId="{B7DF4767-1F75-4878-B37F-5C970EA4C299}" dt="2024-08-20T04:21:24.486" v="3295" actId="20577"/>
        <pc:sldMkLst>
          <pc:docMk/>
          <pc:sldMk cId="660207502" sldId="369"/>
        </pc:sldMkLst>
      </pc:sldChg>
    </pc:docChg>
  </pc:docChgLst>
  <pc:docChgLst>
    <pc:chgData name="De Silva K H P N it21208980" userId="S::it21208980@my.sliit.lk::830a71d4-37f4-43b0-a0ca-fd4e6914a106" providerId="AD" clId="Web-{BF51B8C0-BA97-E5DA-DDF4-F9723174064E}"/>
    <pc:docChg chg="addSld modSld sldOrd">
      <pc:chgData name="De Silva K H P N it21208980" userId="S::it21208980@my.sliit.lk::830a71d4-37f4-43b0-a0ca-fd4e6914a106" providerId="AD" clId="Web-{BF51B8C0-BA97-E5DA-DDF4-F9723174064E}" dt="2024-12-04T03:17:47.066" v="344"/>
      <pc:docMkLst>
        <pc:docMk/>
      </pc:docMkLst>
      <pc:sldChg chg="mod modShow">
        <pc:chgData name="De Silva K H P N it21208980" userId="S::it21208980@my.sliit.lk::830a71d4-37f4-43b0-a0ca-fd4e6914a106" providerId="AD" clId="Web-{BF51B8C0-BA97-E5DA-DDF4-F9723174064E}" dt="2024-12-04T01:56:48.706" v="0"/>
        <pc:sldMkLst>
          <pc:docMk/>
          <pc:sldMk cId="1974157956" sldId="360"/>
        </pc:sldMkLst>
      </pc:sldChg>
      <pc:sldChg chg="mod modShow">
        <pc:chgData name="De Silva K H P N it21208980" userId="S::it21208980@my.sliit.lk::830a71d4-37f4-43b0-a0ca-fd4e6914a106" providerId="AD" clId="Web-{BF51B8C0-BA97-E5DA-DDF4-F9723174064E}" dt="2024-12-04T03:17:47.066" v="344"/>
        <pc:sldMkLst>
          <pc:docMk/>
          <pc:sldMk cId="558405442" sldId="363"/>
        </pc:sldMkLst>
      </pc:sldChg>
      <pc:sldChg chg="mod modShow">
        <pc:chgData name="De Silva K H P N it21208980" userId="S::it21208980@my.sliit.lk::830a71d4-37f4-43b0-a0ca-fd4e6914a106" providerId="AD" clId="Web-{BF51B8C0-BA97-E5DA-DDF4-F9723174064E}" dt="2024-12-04T01:57:02.410" v="1"/>
        <pc:sldMkLst>
          <pc:docMk/>
          <pc:sldMk cId="1130487664" sldId="367"/>
        </pc:sldMkLst>
      </pc:sldChg>
      <pc:sldChg chg="addSp modSp">
        <pc:chgData name="De Silva K H P N it21208980" userId="S::it21208980@my.sliit.lk::830a71d4-37f4-43b0-a0ca-fd4e6914a106" providerId="AD" clId="Web-{BF51B8C0-BA97-E5DA-DDF4-F9723174064E}" dt="2024-12-04T03:11:19.335" v="343" actId="1076"/>
        <pc:sldMkLst>
          <pc:docMk/>
          <pc:sldMk cId="1351635225" sldId="376"/>
        </pc:sldMkLst>
        <pc:graphicFrameChg chg="mod modGraphic">
          <ac:chgData name="De Silva K H P N it21208980" userId="S::it21208980@my.sliit.lk::830a71d4-37f4-43b0-a0ca-fd4e6914a106" providerId="AD" clId="Web-{BF51B8C0-BA97-E5DA-DDF4-F9723174064E}" dt="2024-12-04T01:58:57.274" v="78"/>
          <ac:graphicFrameMkLst>
            <pc:docMk/>
            <pc:sldMk cId="1351635225" sldId="376"/>
            <ac:graphicFrameMk id="3" creationId="{FDF4B982-5374-3FDA-FEB9-F79D9EFE059E}"/>
          </ac:graphicFrameMkLst>
        </pc:graphicFrameChg>
        <pc:picChg chg="add mod">
          <ac:chgData name="De Silva K H P N it21208980" userId="S::it21208980@my.sliit.lk::830a71d4-37f4-43b0-a0ca-fd4e6914a106" providerId="AD" clId="Web-{BF51B8C0-BA97-E5DA-DDF4-F9723174064E}" dt="2024-12-04T03:11:12.335" v="341" actId="1076"/>
          <ac:picMkLst>
            <pc:docMk/>
            <pc:sldMk cId="1351635225" sldId="376"/>
            <ac:picMk id="6" creationId="{37BDBF72-93F1-EA90-8157-D9BD49C2E611}"/>
          </ac:picMkLst>
        </pc:picChg>
        <pc:picChg chg="add mod">
          <ac:chgData name="De Silva K H P N it21208980" userId="S::it21208980@my.sliit.lk::830a71d4-37f4-43b0-a0ca-fd4e6914a106" providerId="AD" clId="Web-{BF51B8C0-BA97-E5DA-DDF4-F9723174064E}" dt="2024-12-04T03:11:19.335" v="343" actId="1076"/>
          <ac:picMkLst>
            <pc:docMk/>
            <pc:sldMk cId="1351635225" sldId="376"/>
            <ac:picMk id="7" creationId="{BD6677A4-55DA-E17D-B1A6-F066AEB5123A}"/>
          </ac:picMkLst>
        </pc:picChg>
      </pc:sldChg>
      <pc:sldChg chg="addSp delSp modSp">
        <pc:chgData name="De Silva K H P N it21208980" userId="S::it21208980@my.sliit.lk::830a71d4-37f4-43b0-a0ca-fd4e6914a106" providerId="AD" clId="Web-{BF51B8C0-BA97-E5DA-DDF4-F9723174064E}" dt="2024-12-04T02:19:16.437" v="95" actId="20577"/>
        <pc:sldMkLst>
          <pc:docMk/>
          <pc:sldMk cId="3640778285" sldId="377"/>
        </pc:sldMkLst>
        <pc:spChg chg="mod">
          <ac:chgData name="De Silva K H P N it21208980" userId="S::it21208980@my.sliit.lk::830a71d4-37f4-43b0-a0ca-fd4e6914a106" providerId="AD" clId="Web-{BF51B8C0-BA97-E5DA-DDF4-F9723174064E}" dt="2024-12-04T02:19:16.437" v="95" actId="20577"/>
          <ac:spMkLst>
            <pc:docMk/>
            <pc:sldMk cId="3640778285" sldId="377"/>
            <ac:spMk id="7" creationId="{5670F3ED-C049-6F7F-EE5E-9D9A97410B0B}"/>
          </ac:spMkLst>
        </pc:spChg>
        <pc:picChg chg="add mod">
          <ac:chgData name="De Silva K H P N it21208980" userId="S::it21208980@my.sliit.lk::830a71d4-37f4-43b0-a0ca-fd4e6914a106" providerId="AD" clId="Web-{BF51B8C0-BA97-E5DA-DDF4-F9723174064E}" dt="2024-12-04T02:18:27.310" v="86" actId="1076"/>
          <ac:picMkLst>
            <pc:docMk/>
            <pc:sldMk cId="3640778285" sldId="377"/>
            <ac:picMk id="4" creationId="{CD94589A-CC82-BDE0-41AB-E8746AF375B5}"/>
          </ac:picMkLst>
        </pc:picChg>
        <pc:picChg chg="del mod">
          <ac:chgData name="De Silva K H P N it21208980" userId="S::it21208980@my.sliit.lk::830a71d4-37f4-43b0-a0ca-fd4e6914a106" providerId="AD" clId="Web-{BF51B8C0-BA97-E5DA-DDF4-F9723174064E}" dt="2024-12-04T02:17:56.825" v="82"/>
          <ac:picMkLst>
            <pc:docMk/>
            <pc:sldMk cId="3640778285" sldId="377"/>
            <ac:picMk id="8" creationId="{B78CCDC0-CF89-47E6-D2B6-D2F5F6E712A6}"/>
          </ac:picMkLst>
        </pc:picChg>
      </pc:sldChg>
      <pc:sldChg chg="modSp ord">
        <pc:chgData name="De Silva K H P N it21208980" userId="S::it21208980@my.sliit.lk::830a71d4-37f4-43b0-a0ca-fd4e6914a106" providerId="AD" clId="Web-{BF51B8C0-BA97-E5DA-DDF4-F9723174064E}" dt="2024-12-04T02:22:15.507" v="127" actId="20577"/>
        <pc:sldMkLst>
          <pc:docMk/>
          <pc:sldMk cId="534865161" sldId="379"/>
        </pc:sldMkLst>
        <pc:spChg chg="mod">
          <ac:chgData name="De Silva K H P N it21208980" userId="S::it21208980@my.sliit.lk::830a71d4-37f4-43b0-a0ca-fd4e6914a106" providerId="AD" clId="Web-{BF51B8C0-BA97-E5DA-DDF4-F9723174064E}" dt="2024-12-04T02:22:15.507" v="127" actId="20577"/>
          <ac:spMkLst>
            <pc:docMk/>
            <pc:sldMk cId="534865161" sldId="379"/>
            <ac:spMk id="7" creationId="{5670F3ED-C049-6F7F-EE5E-9D9A97410B0B}"/>
          </ac:spMkLst>
        </pc:spChg>
        <pc:picChg chg="mod">
          <ac:chgData name="De Silva K H P N it21208980" userId="S::it21208980@my.sliit.lk::830a71d4-37f4-43b0-a0ca-fd4e6914a106" providerId="AD" clId="Web-{BF51B8C0-BA97-E5DA-DDF4-F9723174064E}" dt="2024-12-04T02:21:15.239" v="98" actId="1076"/>
          <ac:picMkLst>
            <pc:docMk/>
            <pc:sldMk cId="534865161" sldId="379"/>
            <ac:picMk id="4" creationId="{57C355F8-2930-CC7E-A073-349C1DE129C7}"/>
          </ac:picMkLst>
        </pc:picChg>
      </pc:sldChg>
      <pc:sldChg chg="addSp delSp modSp">
        <pc:chgData name="De Silva K H P N it21208980" userId="S::it21208980@my.sliit.lk::830a71d4-37f4-43b0-a0ca-fd4e6914a106" providerId="AD" clId="Web-{BF51B8C0-BA97-E5DA-DDF4-F9723174064E}" dt="2024-12-04T03:11:06.490" v="339"/>
        <pc:sldMkLst>
          <pc:docMk/>
          <pc:sldMk cId="3506581545" sldId="384"/>
        </pc:sldMkLst>
        <pc:picChg chg="add del mod">
          <ac:chgData name="De Silva K H P N it21208980" userId="S::it21208980@my.sliit.lk::830a71d4-37f4-43b0-a0ca-fd4e6914a106" providerId="AD" clId="Web-{BF51B8C0-BA97-E5DA-DDF4-F9723174064E}" dt="2024-12-04T03:11:06.490" v="339"/>
          <ac:picMkLst>
            <pc:docMk/>
            <pc:sldMk cId="3506581545" sldId="384"/>
            <ac:picMk id="7" creationId="{992773F9-EAAD-63EB-8398-B408DE167E96}"/>
          </ac:picMkLst>
        </pc:picChg>
      </pc:sldChg>
      <pc:sldChg chg="addSp delSp modSp add replId">
        <pc:chgData name="De Silva K H P N it21208980" userId="S::it21208980@my.sliit.lk::830a71d4-37f4-43b0-a0ca-fd4e6914a106" providerId="AD" clId="Web-{BF51B8C0-BA97-E5DA-DDF4-F9723174064E}" dt="2024-12-04T02:57:29.103" v="297" actId="20577"/>
        <pc:sldMkLst>
          <pc:docMk/>
          <pc:sldMk cId="1119206417" sldId="394"/>
        </pc:sldMkLst>
        <pc:spChg chg="mod">
          <ac:chgData name="De Silva K H P N it21208980" userId="S::it21208980@my.sliit.lk::830a71d4-37f4-43b0-a0ca-fd4e6914a106" providerId="AD" clId="Web-{BF51B8C0-BA97-E5DA-DDF4-F9723174064E}" dt="2024-12-04T02:57:29.103" v="297" actId="20577"/>
          <ac:spMkLst>
            <pc:docMk/>
            <pc:sldMk cId="1119206417" sldId="394"/>
            <ac:spMk id="7" creationId="{5670F3ED-C049-6F7F-EE5E-9D9A97410B0B}"/>
          </ac:spMkLst>
        </pc:spChg>
        <pc:picChg chg="add mod">
          <ac:chgData name="De Silva K H P N it21208980" userId="S::it21208980@my.sliit.lk::830a71d4-37f4-43b0-a0ca-fd4e6914a106" providerId="AD" clId="Web-{BF51B8C0-BA97-E5DA-DDF4-F9723174064E}" dt="2024-12-04T02:54:35.012" v="178" actId="1076"/>
          <ac:picMkLst>
            <pc:docMk/>
            <pc:sldMk cId="1119206417" sldId="394"/>
            <ac:picMk id="4" creationId="{F9F8826B-2E5C-F30C-EC66-548E64974C4D}"/>
          </ac:picMkLst>
        </pc:picChg>
        <pc:picChg chg="del">
          <ac:chgData name="De Silva K H P N it21208980" userId="S::it21208980@my.sliit.lk::830a71d4-37f4-43b0-a0ca-fd4e6914a106" providerId="AD" clId="Web-{BF51B8C0-BA97-E5DA-DDF4-F9723174064E}" dt="2024-12-04T02:54:27.277" v="175"/>
          <ac:picMkLst>
            <pc:docMk/>
            <pc:sldMk cId="1119206417" sldId="394"/>
            <ac:picMk id="8" creationId="{B78CCDC0-CF89-47E6-D2B6-D2F5F6E712A6}"/>
          </ac:picMkLst>
        </pc:picChg>
      </pc:sldChg>
      <pc:sldChg chg="addSp delSp modSp add replId">
        <pc:chgData name="De Silva K H P N it21208980" userId="S::it21208980@my.sliit.lk::830a71d4-37f4-43b0-a0ca-fd4e6914a106" providerId="AD" clId="Web-{BF51B8C0-BA97-E5DA-DDF4-F9723174064E}" dt="2024-12-04T02:56:10.207" v="241" actId="20577"/>
        <pc:sldMkLst>
          <pc:docMk/>
          <pc:sldMk cId="860729649" sldId="395"/>
        </pc:sldMkLst>
        <pc:spChg chg="mod">
          <ac:chgData name="De Silva K H P N it21208980" userId="S::it21208980@my.sliit.lk::830a71d4-37f4-43b0-a0ca-fd4e6914a106" providerId="AD" clId="Web-{BF51B8C0-BA97-E5DA-DDF4-F9723174064E}" dt="2024-12-04T02:56:10.207" v="241" actId="20577"/>
          <ac:spMkLst>
            <pc:docMk/>
            <pc:sldMk cId="860729649" sldId="395"/>
            <ac:spMk id="7" creationId="{5670F3ED-C049-6F7F-EE5E-9D9A97410B0B}"/>
          </ac:spMkLst>
        </pc:spChg>
        <pc:picChg chg="del">
          <ac:chgData name="De Silva K H P N it21208980" userId="S::it21208980@my.sliit.lk::830a71d4-37f4-43b0-a0ca-fd4e6914a106" providerId="AD" clId="Web-{BF51B8C0-BA97-E5DA-DDF4-F9723174064E}" dt="2024-12-04T02:51:47.328" v="131"/>
          <ac:picMkLst>
            <pc:docMk/>
            <pc:sldMk cId="860729649" sldId="395"/>
            <ac:picMk id="4" creationId="{57C355F8-2930-CC7E-A073-349C1DE129C7}"/>
          </ac:picMkLst>
        </pc:picChg>
        <pc:picChg chg="add mod">
          <ac:chgData name="De Silva K H P N it21208980" userId="S::it21208980@my.sliit.lk::830a71d4-37f4-43b0-a0ca-fd4e6914a106" providerId="AD" clId="Web-{BF51B8C0-BA97-E5DA-DDF4-F9723174064E}" dt="2024-12-04T02:51:50.625" v="132" actId="1076"/>
          <ac:picMkLst>
            <pc:docMk/>
            <pc:sldMk cId="860729649" sldId="395"/>
            <ac:picMk id="6" creationId="{E39445C8-E535-BF3C-E214-AC32B328C267}"/>
          </ac:picMkLst>
        </pc:picChg>
      </pc:sldChg>
      <pc:sldChg chg="addSp delSp modSp add replId">
        <pc:chgData name="De Silva K H P N it21208980" userId="S::it21208980@my.sliit.lk::830a71d4-37f4-43b0-a0ca-fd4e6914a106" providerId="AD" clId="Web-{BF51B8C0-BA97-E5DA-DDF4-F9723174064E}" dt="2024-12-04T02:58:57.625" v="323" actId="1076"/>
        <pc:sldMkLst>
          <pc:docMk/>
          <pc:sldMk cId="3213979439" sldId="396"/>
        </pc:sldMkLst>
        <pc:spChg chg="mod">
          <ac:chgData name="De Silva K H P N it21208980" userId="S::it21208980@my.sliit.lk::830a71d4-37f4-43b0-a0ca-fd4e6914a106" providerId="AD" clId="Web-{BF51B8C0-BA97-E5DA-DDF4-F9723174064E}" dt="2024-12-04T02:58:57.625" v="323" actId="1076"/>
          <ac:spMkLst>
            <pc:docMk/>
            <pc:sldMk cId="3213979439" sldId="396"/>
            <ac:spMk id="7" creationId="{5670F3ED-C049-6F7F-EE5E-9D9A97410B0B}"/>
          </ac:spMkLst>
        </pc:spChg>
        <pc:picChg chg="add mod">
          <ac:chgData name="De Silva K H P N it21208980" userId="S::it21208980@my.sliit.lk::830a71d4-37f4-43b0-a0ca-fd4e6914a106" providerId="AD" clId="Web-{BF51B8C0-BA97-E5DA-DDF4-F9723174064E}" dt="2024-12-04T02:58:53.844" v="322" actId="1076"/>
          <ac:picMkLst>
            <pc:docMk/>
            <pc:sldMk cId="3213979439" sldId="396"/>
            <ac:picMk id="4" creationId="{B089A065-1EDB-B3CA-E3B0-AD2709691F0D}"/>
          </ac:picMkLst>
        </pc:picChg>
        <pc:picChg chg="del">
          <ac:chgData name="De Silva K H P N it21208980" userId="S::it21208980@my.sliit.lk::830a71d4-37f4-43b0-a0ca-fd4e6914a106" providerId="AD" clId="Web-{BF51B8C0-BA97-E5DA-DDF4-F9723174064E}" dt="2024-12-04T02:58:04.231" v="299"/>
          <ac:picMkLst>
            <pc:docMk/>
            <pc:sldMk cId="3213979439" sldId="396"/>
            <ac:picMk id="6" creationId="{BB739382-5DF5-F72C-4EB2-EA920AD5F196}"/>
          </ac:picMkLst>
        </pc:picChg>
      </pc:sldChg>
      <pc:sldChg chg="addSp delSp modSp add replId">
        <pc:chgData name="De Silva K H P N it21208980" userId="S::it21208980@my.sliit.lk::830a71d4-37f4-43b0-a0ca-fd4e6914a106" providerId="AD" clId="Web-{BF51B8C0-BA97-E5DA-DDF4-F9723174064E}" dt="2024-12-04T03:00:11.271" v="336" actId="20577"/>
        <pc:sldMkLst>
          <pc:docMk/>
          <pc:sldMk cId="1404392387" sldId="397"/>
        </pc:sldMkLst>
        <pc:spChg chg="mod">
          <ac:chgData name="De Silva K H P N it21208980" userId="S::it21208980@my.sliit.lk::830a71d4-37f4-43b0-a0ca-fd4e6914a106" providerId="AD" clId="Web-{BF51B8C0-BA97-E5DA-DDF4-F9723174064E}" dt="2024-12-04T03:00:11.271" v="336" actId="20577"/>
          <ac:spMkLst>
            <pc:docMk/>
            <pc:sldMk cId="1404392387" sldId="397"/>
            <ac:spMk id="7" creationId="{5670F3ED-C049-6F7F-EE5E-9D9A97410B0B}"/>
          </ac:spMkLst>
        </pc:spChg>
        <pc:picChg chg="del">
          <ac:chgData name="De Silva K H P N it21208980" userId="S::it21208980@my.sliit.lk::830a71d4-37f4-43b0-a0ca-fd4e6914a106" providerId="AD" clId="Web-{BF51B8C0-BA97-E5DA-DDF4-F9723174064E}" dt="2024-12-04T02:59:22.861" v="325"/>
          <ac:picMkLst>
            <pc:docMk/>
            <pc:sldMk cId="1404392387" sldId="397"/>
            <ac:picMk id="4" creationId="{B089A065-1EDB-B3CA-E3B0-AD2709691F0D}"/>
          </ac:picMkLst>
        </pc:picChg>
        <pc:picChg chg="add mod">
          <ac:chgData name="De Silva K H P N it21208980" userId="S::it21208980@my.sliit.lk::830a71d4-37f4-43b0-a0ca-fd4e6914a106" providerId="AD" clId="Web-{BF51B8C0-BA97-E5DA-DDF4-F9723174064E}" dt="2024-12-04T02:59:30.878" v="328" actId="1076"/>
          <ac:picMkLst>
            <pc:docMk/>
            <pc:sldMk cId="1404392387" sldId="397"/>
            <ac:picMk id="6" creationId="{BAA3A1D1-5BEA-F9D8-8A45-9E41EDB142FF}"/>
          </ac:picMkLst>
        </pc:picChg>
      </pc:sldChg>
    </pc:docChg>
  </pc:docChgLst>
  <pc:docChgLst>
    <pc:chgData name="Udayantha D.M.S it21266164" userId="S::it21266164@my.sliit.lk::0cd12abf-f39a-419f-b593-8760910f9f32" providerId="AD" clId="Web-{29CE54F7-08F0-A74C-7A7B-55B14EF028FF}"/>
    <pc:docChg chg="modSld">
      <pc:chgData name="Udayantha D.M.S it21266164" userId="S::it21266164@my.sliit.lk::0cd12abf-f39a-419f-b593-8760910f9f32" providerId="AD" clId="Web-{29CE54F7-08F0-A74C-7A7B-55B14EF028FF}" dt="2024-08-12T23:19:18.844" v="6" actId="20577"/>
      <pc:docMkLst>
        <pc:docMk/>
      </pc:docMkLst>
      <pc:sldChg chg="modSp">
        <pc:chgData name="Udayantha D.M.S it21266164" userId="S::it21266164@my.sliit.lk::0cd12abf-f39a-419f-b593-8760910f9f32" providerId="AD" clId="Web-{29CE54F7-08F0-A74C-7A7B-55B14EF028FF}" dt="2024-08-12T23:19:18.844" v="6" actId="20577"/>
        <pc:sldMkLst>
          <pc:docMk/>
          <pc:sldMk cId="113271537" sldId="351"/>
        </pc:sldMkLst>
      </pc:sldChg>
    </pc:docChg>
  </pc:docChgLst>
  <pc:docChgLst>
    <pc:chgData name="De Silva K H P N it21208980" userId="S::it21208980@my.sliit.lk::830a71d4-37f4-43b0-a0ca-fd4e6914a106" providerId="AD" clId="Web-{6B86B357-756D-7E3E-0A2D-9CC5C6A65BBD}"/>
    <pc:docChg chg="addSld delSld modSld sldOrd">
      <pc:chgData name="De Silva K H P N it21208980" userId="S::it21208980@my.sliit.lk::830a71d4-37f4-43b0-a0ca-fd4e6914a106" providerId="AD" clId="Web-{6B86B357-756D-7E3E-0A2D-9CC5C6A65BBD}" dt="2024-08-12T05:28:17.845" v="169"/>
      <pc:docMkLst>
        <pc:docMk/>
      </pc:docMkLst>
      <pc:sldChg chg="del">
        <pc:chgData name="De Silva K H P N it21208980" userId="S::it21208980@my.sliit.lk::830a71d4-37f4-43b0-a0ca-fd4e6914a106" providerId="AD" clId="Web-{6B86B357-756D-7E3E-0A2D-9CC5C6A65BBD}" dt="2024-08-12T05:10:14.151" v="45"/>
        <pc:sldMkLst>
          <pc:docMk/>
          <pc:sldMk cId="3658498589" sldId="274"/>
        </pc:sldMkLst>
      </pc:sldChg>
      <pc:sldChg chg="del">
        <pc:chgData name="De Silva K H P N it21208980" userId="S::it21208980@my.sliit.lk::830a71d4-37f4-43b0-a0ca-fd4e6914a106" providerId="AD" clId="Web-{6B86B357-756D-7E3E-0A2D-9CC5C6A65BBD}" dt="2024-08-12T05:10:19.104" v="47"/>
        <pc:sldMkLst>
          <pc:docMk/>
          <pc:sldMk cId="4163232696" sldId="279"/>
        </pc:sldMkLst>
      </pc:sldChg>
      <pc:sldChg chg="del">
        <pc:chgData name="De Silva K H P N it21208980" userId="S::it21208980@my.sliit.lk::830a71d4-37f4-43b0-a0ca-fd4e6914a106" providerId="AD" clId="Web-{6B86B357-756D-7E3E-0A2D-9CC5C6A65BBD}" dt="2024-08-12T05:10:35.542" v="54"/>
        <pc:sldMkLst>
          <pc:docMk/>
          <pc:sldMk cId="3250214859" sldId="284"/>
        </pc:sldMkLst>
      </pc:sldChg>
      <pc:sldChg chg="del">
        <pc:chgData name="De Silva K H P N it21208980" userId="S::it21208980@my.sliit.lk::830a71d4-37f4-43b0-a0ca-fd4e6914a106" providerId="AD" clId="Web-{6B86B357-756D-7E3E-0A2D-9CC5C6A65BBD}" dt="2024-08-12T05:10:15.948" v="46"/>
        <pc:sldMkLst>
          <pc:docMk/>
          <pc:sldMk cId="1239560717" sldId="285"/>
        </pc:sldMkLst>
      </pc:sldChg>
      <pc:sldChg chg="del">
        <pc:chgData name="De Silva K H P N it21208980" userId="S::it21208980@my.sliit.lk::830a71d4-37f4-43b0-a0ca-fd4e6914a106" providerId="AD" clId="Web-{6B86B357-756D-7E3E-0A2D-9CC5C6A65BBD}" dt="2024-08-12T05:10:23.183" v="48"/>
        <pc:sldMkLst>
          <pc:docMk/>
          <pc:sldMk cId="37212161" sldId="286"/>
        </pc:sldMkLst>
      </pc:sldChg>
      <pc:sldChg chg="del">
        <pc:chgData name="De Silva K H P N it21208980" userId="S::it21208980@my.sliit.lk::830a71d4-37f4-43b0-a0ca-fd4e6914a106" providerId="AD" clId="Web-{6B86B357-756D-7E3E-0A2D-9CC5C6A65BBD}" dt="2024-08-12T05:10:23.745" v="49"/>
        <pc:sldMkLst>
          <pc:docMk/>
          <pc:sldMk cId="2563680726" sldId="287"/>
        </pc:sldMkLst>
      </pc:sldChg>
      <pc:sldChg chg="del">
        <pc:chgData name="De Silva K H P N it21208980" userId="S::it21208980@my.sliit.lk::830a71d4-37f4-43b0-a0ca-fd4e6914a106" providerId="AD" clId="Web-{6B86B357-756D-7E3E-0A2D-9CC5C6A65BBD}" dt="2024-08-12T05:10:23.776" v="50"/>
        <pc:sldMkLst>
          <pc:docMk/>
          <pc:sldMk cId="4114882019" sldId="288"/>
        </pc:sldMkLst>
      </pc:sldChg>
      <pc:sldChg chg="del">
        <pc:chgData name="De Silva K H P N it21208980" userId="S::it21208980@my.sliit.lk::830a71d4-37f4-43b0-a0ca-fd4e6914a106" providerId="AD" clId="Web-{6B86B357-756D-7E3E-0A2D-9CC5C6A65BBD}" dt="2024-08-12T05:10:25.761" v="51"/>
        <pc:sldMkLst>
          <pc:docMk/>
          <pc:sldMk cId="2207612961" sldId="289"/>
        </pc:sldMkLst>
      </pc:sldChg>
      <pc:sldChg chg="del">
        <pc:chgData name="De Silva K H P N it21208980" userId="S::it21208980@my.sliit.lk::830a71d4-37f4-43b0-a0ca-fd4e6914a106" providerId="AD" clId="Web-{6B86B357-756D-7E3E-0A2D-9CC5C6A65BBD}" dt="2024-08-12T05:10:25.792" v="52"/>
        <pc:sldMkLst>
          <pc:docMk/>
          <pc:sldMk cId="2619686696" sldId="290"/>
        </pc:sldMkLst>
      </pc:sldChg>
      <pc:sldChg chg="del">
        <pc:chgData name="De Silva K H P N it21208980" userId="S::it21208980@my.sliit.lk::830a71d4-37f4-43b0-a0ca-fd4e6914a106" providerId="AD" clId="Web-{6B86B357-756D-7E3E-0A2D-9CC5C6A65BBD}" dt="2024-08-12T05:10:28.448" v="53"/>
        <pc:sldMkLst>
          <pc:docMk/>
          <pc:sldMk cId="717795405" sldId="291"/>
        </pc:sldMkLst>
      </pc:sldChg>
      <pc:sldChg chg="addSp modSp">
        <pc:chgData name="De Silva K H P N it21208980" userId="S::it21208980@my.sliit.lk::830a71d4-37f4-43b0-a0ca-fd4e6914a106" providerId="AD" clId="Web-{6B86B357-756D-7E3E-0A2D-9CC5C6A65BBD}" dt="2024-08-12T04:59:49.098" v="21" actId="20577"/>
        <pc:sldMkLst>
          <pc:docMk/>
          <pc:sldMk cId="4288481307" sldId="292"/>
        </pc:sldMkLst>
      </pc:sldChg>
      <pc:sldChg chg="del">
        <pc:chgData name="De Silva K H P N it21208980" userId="S::it21208980@my.sliit.lk::830a71d4-37f4-43b0-a0ca-fd4e6914a106" providerId="AD" clId="Web-{6B86B357-756D-7E3E-0A2D-9CC5C6A65BBD}" dt="2024-08-12T05:10:35.589" v="56"/>
        <pc:sldMkLst>
          <pc:docMk/>
          <pc:sldMk cId="632857407" sldId="310"/>
        </pc:sldMkLst>
      </pc:sldChg>
      <pc:sldChg chg="del">
        <pc:chgData name="De Silva K H P N it21208980" userId="S::it21208980@my.sliit.lk::830a71d4-37f4-43b0-a0ca-fd4e6914a106" providerId="AD" clId="Web-{6B86B357-756D-7E3E-0A2D-9CC5C6A65BBD}" dt="2024-08-12T05:17:26.119" v="72"/>
        <pc:sldMkLst>
          <pc:docMk/>
          <pc:sldMk cId="180843156" sldId="311"/>
        </pc:sldMkLst>
      </pc:sldChg>
      <pc:sldChg chg="del">
        <pc:chgData name="De Silva K H P N it21208980" userId="S::it21208980@my.sliit.lk::830a71d4-37f4-43b0-a0ca-fd4e6914a106" providerId="AD" clId="Web-{6B86B357-756D-7E3E-0A2D-9CC5C6A65BBD}" dt="2024-08-12T05:10:35.574" v="55"/>
        <pc:sldMkLst>
          <pc:docMk/>
          <pc:sldMk cId="4167900234" sldId="320"/>
        </pc:sldMkLst>
      </pc:sldChg>
      <pc:sldChg chg="modSp add ord replId">
        <pc:chgData name="De Silva K H P N it21208980" userId="S::it21208980@my.sliit.lk::830a71d4-37f4-43b0-a0ca-fd4e6914a106" providerId="AD" clId="Web-{6B86B357-756D-7E3E-0A2D-9CC5C6A65BBD}" dt="2024-08-12T05:09:59.057" v="44" actId="20577"/>
        <pc:sldMkLst>
          <pc:docMk/>
          <pc:sldMk cId="1996758777" sldId="354"/>
        </pc:sldMkLst>
      </pc:sldChg>
      <pc:sldChg chg="modSp add ord replId">
        <pc:chgData name="De Silva K H P N it21208980" userId="S::it21208980@my.sliit.lk::830a71d4-37f4-43b0-a0ca-fd4e6914a106" providerId="AD" clId="Web-{6B86B357-756D-7E3E-0A2D-9CC5C6A65BBD}" dt="2024-08-12T05:09:04.274" v="42" actId="14100"/>
        <pc:sldMkLst>
          <pc:docMk/>
          <pc:sldMk cId="3761662388" sldId="355"/>
        </pc:sldMkLst>
      </pc:sldChg>
      <pc:sldChg chg="modSp add ord replId">
        <pc:chgData name="De Silva K H P N it21208980" userId="S::it21208980@my.sliit.lk::830a71d4-37f4-43b0-a0ca-fd4e6914a106" providerId="AD" clId="Web-{6B86B357-756D-7E3E-0A2D-9CC5C6A65BBD}" dt="2024-08-12T05:14:34.426" v="70" actId="1076"/>
        <pc:sldMkLst>
          <pc:docMk/>
          <pc:sldMk cId="1283543930" sldId="356"/>
        </pc:sldMkLst>
      </pc:sldChg>
      <pc:sldChg chg="modSp add ord replId">
        <pc:chgData name="De Silva K H P N it21208980" userId="S::it21208980@my.sliit.lk::830a71d4-37f4-43b0-a0ca-fd4e6914a106" providerId="AD" clId="Web-{6B86B357-756D-7E3E-0A2D-9CC5C6A65BBD}" dt="2024-08-12T05:28:17.845" v="169"/>
        <pc:sldMkLst>
          <pc:docMk/>
          <pc:sldMk cId="2509341327" sldId="357"/>
        </pc:sldMkLst>
      </pc:sldChg>
    </pc:docChg>
  </pc:docChgLst>
  <pc:docChgLst>
    <pc:chgData name="Udayantha D.M.S it21266164" userId="S::it21266164@my.sliit.lk::0cd12abf-f39a-419f-b593-8760910f9f32" providerId="AD" clId="Web-{14CB68AC-B84E-8971-6CCF-46CD8225F7E1}"/>
    <pc:docChg chg="addSld delSld modSld sldOrd">
      <pc:chgData name="Udayantha D.M.S it21266164" userId="S::it21266164@my.sliit.lk::0cd12abf-f39a-419f-b593-8760910f9f32" providerId="AD" clId="Web-{14CB68AC-B84E-8971-6CCF-46CD8225F7E1}" dt="2024-08-11T12:29:15.898" v="143"/>
      <pc:docMkLst>
        <pc:docMk/>
      </pc:docMkLst>
      <pc:sldChg chg="addSp delSp modSp">
        <pc:chgData name="Udayantha D.M.S it21266164" userId="S::it21266164@my.sliit.lk::0cd12abf-f39a-419f-b593-8760910f9f32" providerId="AD" clId="Web-{14CB68AC-B84E-8971-6CCF-46CD8225F7E1}" dt="2024-08-11T10:15:31.006" v="6"/>
        <pc:sldMkLst>
          <pc:docMk/>
          <pc:sldMk cId="37212161" sldId="286"/>
        </pc:sldMkLst>
      </pc:sldChg>
      <pc:sldChg chg="new del">
        <pc:chgData name="Udayantha D.M.S it21266164" userId="S::it21266164@my.sliit.lk::0cd12abf-f39a-419f-b593-8760910f9f32" providerId="AD" clId="Web-{14CB68AC-B84E-8971-6CCF-46CD8225F7E1}" dt="2024-08-11T12:12:11.177" v="31"/>
        <pc:sldMkLst>
          <pc:docMk/>
          <pc:sldMk cId="1464368810" sldId="327"/>
        </pc:sldMkLst>
      </pc:sldChg>
      <pc:sldChg chg="addSp delSp modSp new del">
        <pc:chgData name="Udayantha D.M.S it21266164" userId="S::it21266164@my.sliit.lk::0cd12abf-f39a-419f-b593-8760910f9f32" providerId="AD" clId="Web-{14CB68AC-B84E-8971-6CCF-46CD8225F7E1}" dt="2024-08-11T12:11:11.004" v="25"/>
        <pc:sldMkLst>
          <pc:docMk/>
          <pc:sldMk cId="2518691603" sldId="327"/>
        </pc:sldMkLst>
      </pc:sldChg>
      <pc:sldChg chg="new">
        <pc:chgData name="Udayantha D.M.S it21266164" userId="S::it21266164@my.sliit.lk::0cd12abf-f39a-419f-b593-8760910f9f32" providerId="AD" clId="Web-{14CB68AC-B84E-8971-6CCF-46CD8225F7E1}" dt="2024-08-11T12:12:18.584" v="32"/>
        <pc:sldMkLst>
          <pc:docMk/>
          <pc:sldMk cId="3885638681" sldId="327"/>
        </pc:sldMkLst>
      </pc:sldChg>
      <pc:sldChg chg="addSp delSp modSp add replId">
        <pc:chgData name="Udayantha D.M.S it21266164" userId="S::it21266164@my.sliit.lk::0cd12abf-f39a-419f-b593-8760910f9f32" providerId="AD" clId="Web-{14CB68AC-B84E-8971-6CCF-46CD8225F7E1}" dt="2024-08-11T12:29:15.898" v="143"/>
        <pc:sldMkLst>
          <pc:docMk/>
          <pc:sldMk cId="665849211" sldId="328"/>
        </pc:sldMkLst>
      </pc:sldChg>
      <pc:sldChg chg="delSp add del ord replId">
        <pc:chgData name="Udayantha D.M.S it21266164" userId="S::it21266164@my.sliit.lk::0cd12abf-f39a-419f-b593-8760910f9f32" providerId="AD" clId="Web-{14CB68AC-B84E-8971-6CCF-46CD8225F7E1}" dt="2024-08-11T12:11:43.380" v="29"/>
        <pc:sldMkLst>
          <pc:docMk/>
          <pc:sldMk cId="2871273807" sldId="328"/>
        </pc:sldMkLst>
      </pc:sldChg>
    </pc:docChg>
  </pc:docChgLst>
  <pc:docChgLst>
    <pc:chgData name="De Silva K H P N it21208980" userId="S::it21208980@my.sliit.lk::830a71d4-37f4-43b0-a0ca-fd4e6914a106" providerId="AD" clId="Web-{EA4D5E13-1471-3F2A-1457-A66EA78D8EFF}"/>
    <pc:docChg chg="modSld">
      <pc:chgData name="De Silva K H P N it21208980" userId="S::it21208980@my.sliit.lk::830a71d4-37f4-43b0-a0ca-fd4e6914a106" providerId="AD" clId="Web-{EA4D5E13-1471-3F2A-1457-A66EA78D8EFF}" dt="2024-08-12T06:52:33.354" v="107"/>
      <pc:docMkLst>
        <pc:docMk/>
      </pc:docMkLst>
      <pc:sldChg chg="modSp">
        <pc:chgData name="De Silva K H P N it21208980" userId="S::it21208980@my.sliit.lk::830a71d4-37f4-43b0-a0ca-fd4e6914a106" providerId="AD" clId="Web-{EA4D5E13-1471-3F2A-1457-A66EA78D8EFF}" dt="2024-08-12T06:42:04.465" v="51"/>
        <pc:sldMkLst>
          <pc:docMk/>
          <pc:sldMk cId="2509341327" sldId="357"/>
        </pc:sldMkLst>
      </pc:sldChg>
      <pc:sldChg chg="addSp delSp modSp">
        <pc:chgData name="De Silva K H P N it21208980" userId="S::it21208980@my.sliit.lk::830a71d4-37f4-43b0-a0ca-fd4e6914a106" providerId="AD" clId="Web-{EA4D5E13-1471-3F2A-1457-A66EA78D8EFF}" dt="2024-08-12T06:52:33.354" v="107"/>
        <pc:sldMkLst>
          <pc:docMk/>
          <pc:sldMk cId="3187739345" sldId="361"/>
        </pc:sldMkLst>
      </pc:sldChg>
      <pc:sldChg chg="modSp">
        <pc:chgData name="De Silva K H P N it21208980" userId="S::it21208980@my.sliit.lk::830a71d4-37f4-43b0-a0ca-fd4e6914a106" providerId="AD" clId="Web-{EA4D5E13-1471-3F2A-1457-A66EA78D8EFF}" dt="2024-08-12T06:29:08.728" v="5" actId="20577"/>
        <pc:sldMkLst>
          <pc:docMk/>
          <pc:sldMk cId="558405442" sldId="363"/>
        </pc:sldMkLst>
      </pc:sldChg>
      <pc:sldChg chg="delSp modSp">
        <pc:chgData name="De Silva K H P N it21208980" userId="S::it21208980@my.sliit.lk::830a71d4-37f4-43b0-a0ca-fd4e6914a106" providerId="AD" clId="Web-{EA4D5E13-1471-3F2A-1457-A66EA78D8EFF}" dt="2024-08-12T06:51:44.603" v="105"/>
        <pc:sldMkLst>
          <pc:docMk/>
          <pc:sldMk cId="3714165195" sldId="364"/>
        </pc:sldMkLst>
      </pc:sldChg>
      <pc:sldChg chg="modSp">
        <pc:chgData name="De Silva K H P N it21208980" userId="S::it21208980@my.sliit.lk::830a71d4-37f4-43b0-a0ca-fd4e6914a106" providerId="AD" clId="Web-{EA4D5E13-1471-3F2A-1457-A66EA78D8EFF}" dt="2024-08-12T06:50:10.757" v="104" actId="20577"/>
        <pc:sldMkLst>
          <pc:docMk/>
          <pc:sldMk cId="1243879169" sldId="365"/>
        </pc:sldMkLst>
      </pc:sldChg>
      <pc:sldChg chg="modSp">
        <pc:chgData name="De Silva K H P N it21208980" userId="S::it21208980@my.sliit.lk::830a71d4-37f4-43b0-a0ca-fd4e6914a106" providerId="AD" clId="Web-{EA4D5E13-1471-3F2A-1457-A66EA78D8EFF}" dt="2024-08-12T06:29:12.541" v="7" actId="20577"/>
        <pc:sldMkLst>
          <pc:docMk/>
          <pc:sldMk cId="3544351527" sldId="366"/>
        </pc:sldMkLst>
      </pc:sldChg>
      <pc:sldChg chg="modSp">
        <pc:chgData name="De Silva K H P N it21208980" userId="S::it21208980@my.sliit.lk::830a71d4-37f4-43b0-a0ca-fd4e6914a106" providerId="AD" clId="Web-{EA4D5E13-1471-3F2A-1457-A66EA78D8EFF}" dt="2024-08-12T06:29:05.838" v="3" actId="20577"/>
        <pc:sldMkLst>
          <pc:docMk/>
          <pc:sldMk cId="1130487664" sldId="367"/>
        </pc:sldMkLst>
      </pc:sldChg>
    </pc:docChg>
  </pc:docChgLst>
  <pc:docChgLst>
    <pc:chgData name="De Silva K H P N it21208980" userId="S::it21208980@my.sliit.lk::830a71d4-37f4-43b0-a0ca-fd4e6914a106" providerId="AD" clId="Web-{D576B78C-B4BF-6BBD-7C42-FD0D09F4B16D}"/>
    <pc:docChg chg="addSld delSld modSld sldOrd">
      <pc:chgData name="De Silva K H P N it21208980" userId="S::it21208980@my.sliit.lk::830a71d4-37f4-43b0-a0ca-fd4e6914a106" providerId="AD" clId="Web-{D576B78C-B4BF-6BBD-7C42-FD0D09F4B16D}" dt="2024-08-12T06:28:16.747" v="346" actId="20577"/>
      <pc:docMkLst>
        <pc:docMk/>
      </pc:docMkLst>
      <pc:sldChg chg="modSp">
        <pc:chgData name="De Silva K H P N it21208980" userId="S::it21208980@my.sliit.lk::830a71d4-37f4-43b0-a0ca-fd4e6914a106" providerId="AD" clId="Web-{D576B78C-B4BF-6BBD-7C42-FD0D09F4B16D}" dt="2024-08-12T05:29:42.981" v="1" actId="1076"/>
        <pc:sldMkLst>
          <pc:docMk/>
          <pc:sldMk cId="180843156" sldId="311"/>
        </pc:sldMkLst>
      </pc:sldChg>
      <pc:sldChg chg="modSp">
        <pc:chgData name="De Silva K H P N it21208980" userId="S::it21208980@my.sliit.lk::830a71d4-37f4-43b0-a0ca-fd4e6914a106" providerId="AD" clId="Web-{D576B78C-B4BF-6BBD-7C42-FD0D09F4B16D}" dt="2024-08-12T05:58:39.089" v="262" actId="20577"/>
        <pc:sldMkLst>
          <pc:docMk/>
          <pc:sldMk cId="1996758777" sldId="354"/>
        </pc:sldMkLst>
      </pc:sldChg>
      <pc:sldChg chg="modSp">
        <pc:chgData name="De Silva K H P N it21208980" userId="S::it21208980@my.sliit.lk::830a71d4-37f4-43b0-a0ca-fd4e6914a106" providerId="AD" clId="Web-{D576B78C-B4BF-6BBD-7C42-FD0D09F4B16D}" dt="2024-08-12T05:33:29.491" v="117" actId="20577"/>
        <pc:sldMkLst>
          <pc:docMk/>
          <pc:sldMk cId="3761662388" sldId="355"/>
        </pc:sldMkLst>
      </pc:sldChg>
      <pc:sldChg chg="modSp">
        <pc:chgData name="De Silva K H P N it21208980" userId="S::it21208980@my.sliit.lk::830a71d4-37f4-43b0-a0ca-fd4e6914a106" providerId="AD" clId="Web-{D576B78C-B4BF-6BBD-7C42-FD0D09F4B16D}" dt="2024-08-12T05:33:50.335" v="122" actId="20577"/>
        <pc:sldMkLst>
          <pc:docMk/>
          <pc:sldMk cId="1283543930" sldId="356"/>
        </pc:sldMkLst>
      </pc:sldChg>
      <pc:sldChg chg="modSp">
        <pc:chgData name="De Silva K H P N it21208980" userId="S::it21208980@my.sliit.lk::830a71d4-37f4-43b0-a0ca-fd4e6914a106" providerId="AD" clId="Web-{D576B78C-B4BF-6BBD-7C42-FD0D09F4B16D}" dt="2024-08-12T05:37:16.220" v="176"/>
        <pc:sldMkLst>
          <pc:docMk/>
          <pc:sldMk cId="2509341327" sldId="357"/>
        </pc:sldMkLst>
      </pc:sldChg>
      <pc:sldChg chg="modSp add ord replId">
        <pc:chgData name="De Silva K H P N it21208980" userId="S::it21208980@my.sliit.lk::830a71d4-37f4-43b0-a0ca-fd4e6914a106" providerId="AD" clId="Web-{D576B78C-B4BF-6BBD-7C42-FD0D09F4B16D}" dt="2024-08-12T05:49:44.456" v="223"/>
        <pc:sldMkLst>
          <pc:docMk/>
          <pc:sldMk cId="571786953" sldId="358"/>
        </pc:sldMkLst>
      </pc:sldChg>
      <pc:sldChg chg="addSp delSp modSp add ord replId">
        <pc:chgData name="De Silva K H P N it21208980" userId="S::it21208980@my.sliit.lk::830a71d4-37f4-43b0-a0ca-fd4e6914a106" providerId="AD" clId="Web-{D576B78C-B4BF-6BBD-7C42-FD0D09F4B16D}" dt="2024-08-12T06:09:25.446" v="270" actId="20577"/>
        <pc:sldMkLst>
          <pc:docMk/>
          <pc:sldMk cId="69709073" sldId="359"/>
        </pc:sldMkLst>
      </pc:sldChg>
      <pc:sldChg chg="modSp add ord replId">
        <pc:chgData name="De Silva K H P N it21208980" userId="S::it21208980@my.sliit.lk::830a71d4-37f4-43b0-a0ca-fd4e6914a106" providerId="AD" clId="Web-{D576B78C-B4BF-6BBD-7C42-FD0D09F4B16D}" dt="2024-08-12T06:09:59.776" v="272" actId="20577"/>
        <pc:sldMkLst>
          <pc:docMk/>
          <pc:sldMk cId="1974157956" sldId="360"/>
        </pc:sldMkLst>
      </pc:sldChg>
      <pc:sldChg chg="modSp add ord replId">
        <pc:chgData name="De Silva K H P N it21208980" userId="S::it21208980@my.sliit.lk::830a71d4-37f4-43b0-a0ca-fd4e6914a106" providerId="AD" clId="Web-{D576B78C-B4BF-6BBD-7C42-FD0D09F4B16D}" dt="2024-08-12T06:28:16.747" v="346" actId="20577"/>
        <pc:sldMkLst>
          <pc:docMk/>
          <pc:sldMk cId="3187739345" sldId="361"/>
        </pc:sldMkLst>
      </pc:sldChg>
      <pc:sldChg chg="modSp add del ord replId">
        <pc:chgData name="De Silva K H P N it21208980" userId="S::it21208980@my.sliit.lk::830a71d4-37f4-43b0-a0ca-fd4e6914a106" providerId="AD" clId="Web-{D576B78C-B4BF-6BBD-7C42-FD0D09F4B16D}" dt="2024-08-12T06:20:09.162" v="306"/>
        <pc:sldMkLst>
          <pc:docMk/>
          <pc:sldMk cId="3598284450" sldId="362"/>
        </pc:sldMkLst>
      </pc:sldChg>
      <pc:sldChg chg="add ord replId">
        <pc:chgData name="De Silva K H P N it21208980" userId="S::it21208980@my.sliit.lk::830a71d4-37f4-43b0-a0ca-fd4e6914a106" providerId="AD" clId="Web-{D576B78C-B4BF-6BBD-7C42-FD0D09F4B16D}" dt="2024-08-12T06:12:12.672" v="278"/>
        <pc:sldMkLst>
          <pc:docMk/>
          <pc:sldMk cId="558405442" sldId="363"/>
        </pc:sldMkLst>
      </pc:sldChg>
      <pc:sldChg chg="add ord replId">
        <pc:chgData name="De Silva K H P N it21208980" userId="S::it21208980@my.sliit.lk::830a71d4-37f4-43b0-a0ca-fd4e6914a106" providerId="AD" clId="Web-{D576B78C-B4BF-6BBD-7C42-FD0D09F4B16D}" dt="2024-08-12T06:13:35.707" v="280"/>
        <pc:sldMkLst>
          <pc:docMk/>
          <pc:sldMk cId="3714165195" sldId="364"/>
        </pc:sldMkLst>
      </pc:sldChg>
      <pc:sldChg chg="modSp add ord replId">
        <pc:chgData name="De Silva K H P N it21208980" userId="S::it21208980@my.sliit.lk::830a71d4-37f4-43b0-a0ca-fd4e6914a106" providerId="AD" clId="Web-{D576B78C-B4BF-6BBD-7C42-FD0D09F4B16D}" dt="2024-08-12T06:26:45.071" v="344" actId="20577"/>
        <pc:sldMkLst>
          <pc:docMk/>
          <pc:sldMk cId="1243879169" sldId="365"/>
        </pc:sldMkLst>
      </pc:sldChg>
      <pc:sldChg chg="addSp delSp modSp add ord replId">
        <pc:chgData name="De Silva K H P N it21208980" userId="S::it21208980@my.sliit.lk::830a71d4-37f4-43b0-a0ca-fd4e6914a106" providerId="AD" clId="Web-{D576B78C-B4BF-6BBD-7C42-FD0D09F4B16D}" dt="2024-08-12T06:24:54.206" v="340" actId="1076"/>
        <pc:sldMkLst>
          <pc:docMk/>
          <pc:sldMk cId="3544351527" sldId="366"/>
        </pc:sldMkLst>
      </pc:sldChg>
      <pc:sldChg chg="modSp add ord replId">
        <pc:chgData name="De Silva K H P N it21208980" userId="S::it21208980@my.sliit.lk::830a71d4-37f4-43b0-a0ca-fd4e6914a106" providerId="AD" clId="Web-{D576B78C-B4BF-6BBD-7C42-FD0D09F4B16D}" dt="2024-08-12T06:22:22.356" v="319" actId="20577"/>
        <pc:sldMkLst>
          <pc:docMk/>
          <pc:sldMk cId="1130487664" sldId="367"/>
        </pc:sldMkLst>
      </pc:sldChg>
    </pc:docChg>
  </pc:docChgLst>
  <pc:docChgLst>
    <pc:chgData name="Wijayawardhana G.L.C.N.D. it21172182" userId="S::it21172182@my.sliit.lk::037d9b2f-c417-47d1-b681-e30a2a2d3e04" providerId="AD" clId="Web-{7224ABA8-5066-E0C1-EDB5-ADEEBD6F8C59}"/>
    <pc:docChg chg="modSld">
      <pc:chgData name="Wijayawardhana G.L.C.N.D. it21172182" userId="S::it21172182@my.sliit.lk::037d9b2f-c417-47d1-b681-e30a2a2d3e04" providerId="AD" clId="Web-{7224ABA8-5066-E0C1-EDB5-ADEEBD6F8C59}" dt="2024-12-03T14:40:03.651" v="17" actId="20577"/>
      <pc:docMkLst>
        <pc:docMk/>
      </pc:docMkLst>
      <pc:sldChg chg="modSp">
        <pc:chgData name="Wijayawardhana G.L.C.N.D. it21172182" userId="S::it21172182@my.sliit.lk::037d9b2f-c417-47d1-b681-e30a2a2d3e04" providerId="AD" clId="Web-{7224ABA8-5066-E0C1-EDB5-ADEEBD6F8C59}" dt="2024-12-03T14:40:03.651" v="17" actId="20577"/>
        <pc:sldMkLst>
          <pc:docMk/>
          <pc:sldMk cId="3556376517" sldId="373"/>
        </pc:sldMkLst>
        <pc:spChg chg="mod">
          <ac:chgData name="Wijayawardhana G.L.C.N.D. it21172182" userId="S::it21172182@my.sliit.lk::037d9b2f-c417-47d1-b681-e30a2a2d3e04" providerId="AD" clId="Web-{7224ABA8-5066-E0C1-EDB5-ADEEBD6F8C59}" dt="2024-12-03T14:40:03.651" v="17" actId="20577"/>
          <ac:spMkLst>
            <pc:docMk/>
            <pc:sldMk cId="3556376517" sldId="373"/>
            <ac:spMk id="8" creationId="{540F8AE6-ADC5-E92D-A26F-F95378395E38}"/>
          </ac:spMkLst>
        </pc:spChg>
      </pc:sldChg>
    </pc:docChg>
  </pc:docChgLst>
  <pc:docChgLst>
    <pc:chgData name="Udayantha D.M.S it21266164" userId="S::it21266164@my.sliit.lk::0cd12abf-f39a-419f-b593-8760910f9f32" providerId="AD" clId="Web-{7E2D08CB-9F58-2A51-35B1-FCE88CB0F1D4}"/>
    <pc:docChg chg="addSld delSld modSld">
      <pc:chgData name="Udayantha D.M.S it21266164" userId="S::it21266164@my.sliit.lk::0cd12abf-f39a-419f-b593-8760910f9f32" providerId="AD" clId="Web-{7E2D08CB-9F58-2A51-35B1-FCE88CB0F1D4}" dt="2024-08-11T14:47:30.222" v="49" actId="20577"/>
      <pc:docMkLst>
        <pc:docMk/>
      </pc:docMkLst>
      <pc:sldChg chg="modSp">
        <pc:chgData name="Udayantha D.M.S it21266164" userId="S::it21266164@my.sliit.lk::0cd12abf-f39a-419f-b593-8760910f9f32" providerId="AD" clId="Web-{7E2D08CB-9F58-2A51-35B1-FCE88CB0F1D4}" dt="2024-08-11T12:31:16.596" v="5" actId="1076"/>
        <pc:sldMkLst>
          <pc:docMk/>
          <pc:sldMk cId="665849211" sldId="328"/>
        </pc:sldMkLst>
      </pc:sldChg>
      <pc:sldChg chg="new del">
        <pc:chgData name="Udayantha D.M.S it21266164" userId="S::it21266164@my.sliit.lk::0cd12abf-f39a-419f-b593-8760910f9f32" providerId="AD" clId="Web-{7E2D08CB-9F58-2A51-35B1-FCE88CB0F1D4}" dt="2024-08-11T12:34:13.144" v="8"/>
        <pc:sldMkLst>
          <pc:docMk/>
          <pc:sldMk cId="1837726084" sldId="329"/>
        </pc:sldMkLst>
      </pc:sldChg>
      <pc:sldChg chg="addSp delSp modSp add replId">
        <pc:chgData name="Udayantha D.M.S it21266164" userId="S::it21266164@my.sliit.lk::0cd12abf-f39a-419f-b593-8760910f9f32" providerId="AD" clId="Web-{7E2D08CB-9F58-2A51-35B1-FCE88CB0F1D4}" dt="2024-08-11T14:47:30.222" v="49" actId="20577"/>
        <pc:sldMkLst>
          <pc:docMk/>
          <pc:sldMk cId="2656052882" sldId="330"/>
        </pc:sldMkLst>
      </pc:sldChg>
    </pc:docChg>
  </pc:docChgLst>
  <pc:docChgLst>
    <pc:chgData name="Udayantha D.M.S it21266164" userId="S::it21266164@my.sliit.lk::0cd12abf-f39a-419f-b593-8760910f9f32" providerId="AD" clId="Web-{06240598-A742-5F33-63F0-A3FAD086FBE1}"/>
    <pc:docChg chg="addSld delSld modSld sldOrd">
      <pc:chgData name="Udayantha D.M.S it21266164" userId="S::it21266164@my.sliit.lk::0cd12abf-f39a-419f-b593-8760910f9f32" providerId="AD" clId="Web-{06240598-A742-5F33-63F0-A3FAD086FBE1}" dt="2024-08-12T05:34:10.062" v="330"/>
      <pc:docMkLst>
        <pc:docMk/>
      </pc:docMkLst>
      <pc:sldChg chg="addSp delSp modSp">
        <pc:chgData name="Udayantha D.M.S it21266164" userId="S::it21266164@my.sliit.lk::0cd12abf-f39a-419f-b593-8760910f9f32" providerId="AD" clId="Web-{06240598-A742-5F33-63F0-A3FAD086FBE1}" dt="2024-08-12T03:03:17.932" v="99" actId="1076"/>
        <pc:sldMkLst>
          <pc:docMk/>
          <pc:sldMk cId="4288481307" sldId="292"/>
        </pc:sldMkLst>
      </pc:sldChg>
      <pc:sldChg chg="modSp">
        <pc:chgData name="Udayantha D.M.S it21266164" userId="S::it21266164@my.sliit.lk::0cd12abf-f39a-419f-b593-8760910f9f32" providerId="AD" clId="Web-{06240598-A742-5F33-63F0-A3FAD086FBE1}" dt="2024-08-12T03:19:09.629" v="151" actId="20577"/>
        <pc:sldMkLst>
          <pc:docMk/>
          <pc:sldMk cId="2026187194" sldId="315"/>
        </pc:sldMkLst>
      </pc:sldChg>
      <pc:sldChg chg="addSp delSp modSp">
        <pc:chgData name="Udayantha D.M.S it21266164" userId="S::it21266164@my.sliit.lk::0cd12abf-f39a-419f-b593-8760910f9f32" providerId="AD" clId="Web-{06240598-A742-5F33-63F0-A3FAD086FBE1}" dt="2024-08-12T03:18:44.754" v="149"/>
        <pc:sldMkLst>
          <pc:docMk/>
          <pc:sldMk cId="3667376663" sldId="319"/>
        </pc:sldMkLst>
      </pc:sldChg>
      <pc:sldChg chg="del ord">
        <pc:chgData name="Udayantha D.M.S it21266164" userId="S::it21266164@my.sliit.lk::0cd12abf-f39a-419f-b593-8760910f9f32" providerId="AD" clId="Web-{06240598-A742-5F33-63F0-A3FAD086FBE1}" dt="2024-08-12T03:20:44.865" v="166"/>
        <pc:sldMkLst>
          <pc:docMk/>
          <pc:sldMk cId="3885638681" sldId="327"/>
        </pc:sldMkLst>
      </pc:sldChg>
      <pc:sldChg chg="modSp ord">
        <pc:chgData name="Udayantha D.M.S it21266164" userId="S::it21266164@my.sliit.lk::0cd12abf-f39a-419f-b593-8760910f9f32" providerId="AD" clId="Web-{06240598-A742-5F33-63F0-A3FAD086FBE1}" dt="2024-08-12T01:59:25.936" v="5"/>
        <pc:sldMkLst>
          <pc:docMk/>
          <pc:sldMk cId="665849211" sldId="328"/>
        </pc:sldMkLst>
      </pc:sldChg>
      <pc:sldChg chg="ord">
        <pc:chgData name="Udayantha D.M.S it21266164" userId="S::it21266164@my.sliit.lk::0cd12abf-f39a-419f-b593-8760910f9f32" providerId="AD" clId="Web-{06240598-A742-5F33-63F0-A3FAD086FBE1}" dt="2024-08-12T01:59:34.655" v="6"/>
        <pc:sldMkLst>
          <pc:docMk/>
          <pc:sldMk cId="2656052882" sldId="330"/>
        </pc:sldMkLst>
      </pc:sldChg>
      <pc:sldChg chg="modSp add replId">
        <pc:chgData name="Udayantha D.M.S it21266164" userId="S::it21266164@my.sliit.lk::0cd12abf-f39a-419f-b593-8760910f9f32" providerId="AD" clId="Web-{06240598-A742-5F33-63F0-A3FAD086FBE1}" dt="2024-08-12T03:06:39.528" v="129" actId="20577"/>
        <pc:sldMkLst>
          <pc:docMk/>
          <pc:sldMk cId="3990512926" sldId="331"/>
        </pc:sldMkLst>
      </pc:sldChg>
      <pc:sldChg chg="add del">
        <pc:chgData name="Udayantha D.M.S it21266164" userId="S::it21266164@my.sliit.lk::0cd12abf-f39a-419f-b593-8760910f9f32" providerId="AD" clId="Web-{06240598-A742-5F33-63F0-A3FAD086FBE1}" dt="2024-08-12T03:20:48.818" v="167"/>
        <pc:sldMkLst>
          <pc:docMk/>
          <pc:sldMk cId="2755824871" sldId="342"/>
        </pc:sldMkLst>
      </pc:sldChg>
      <pc:sldChg chg="add del replId">
        <pc:chgData name="Udayantha D.M.S it21266164" userId="S::it21266164@my.sliit.lk::0cd12abf-f39a-419f-b593-8760910f9f32" providerId="AD" clId="Web-{06240598-A742-5F33-63F0-A3FAD086FBE1}" dt="2024-08-12T03:20:14.364" v="154"/>
        <pc:sldMkLst>
          <pc:docMk/>
          <pc:sldMk cId="631684008" sldId="343"/>
        </pc:sldMkLst>
      </pc:sldChg>
      <pc:sldChg chg="add del replId">
        <pc:chgData name="Udayantha D.M.S it21266164" userId="S::it21266164@my.sliit.lk::0cd12abf-f39a-419f-b593-8760910f9f32" providerId="AD" clId="Web-{06240598-A742-5F33-63F0-A3FAD086FBE1}" dt="2024-08-12T05:15:01.379" v="222"/>
        <pc:sldMkLst>
          <pc:docMk/>
          <pc:sldMk cId="648754416" sldId="343"/>
        </pc:sldMkLst>
      </pc:sldChg>
      <pc:sldChg chg="modSp add replId">
        <pc:chgData name="Udayantha D.M.S it21266164" userId="S::it21266164@my.sliit.lk::0cd12abf-f39a-419f-b593-8760910f9f32" providerId="AD" clId="Web-{06240598-A742-5F33-63F0-A3FAD086FBE1}" dt="2024-08-12T03:44:59.411" v="214" actId="20577"/>
        <pc:sldMkLst>
          <pc:docMk/>
          <pc:sldMk cId="168385858" sldId="344"/>
        </pc:sldMkLst>
      </pc:sldChg>
      <pc:sldChg chg="modSp add replId">
        <pc:chgData name="Udayantha D.M.S it21266164" userId="S::it21266164@my.sliit.lk::0cd12abf-f39a-419f-b593-8760910f9f32" providerId="AD" clId="Web-{06240598-A742-5F33-63F0-A3FAD086FBE1}" dt="2024-08-12T03:44:51.770" v="211" actId="20577"/>
        <pc:sldMkLst>
          <pc:docMk/>
          <pc:sldMk cId="3050694080" sldId="345"/>
        </pc:sldMkLst>
      </pc:sldChg>
      <pc:sldChg chg="addSp delSp modSp add replId">
        <pc:chgData name="Udayantha D.M.S it21266164" userId="S::it21266164@my.sliit.lk::0cd12abf-f39a-419f-b593-8760910f9f32" providerId="AD" clId="Web-{06240598-A742-5F33-63F0-A3FAD086FBE1}" dt="2024-08-12T05:14:13.614" v="221" actId="1076"/>
        <pc:sldMkLst>
          <pc:docMk/>
          <pc:sldMk cId="472375998" sldId="346"/>
        </pc:sldMkLst>
      </pc:sldChg>
      <pc:sldChg chg="modSp add replId">
        <pc:chgData name="Udayantha D.M.S it21266164" userId="S::it21266164@my.sliit.lk::0cd12abf-f39a-419f-b593-8760910f9f32" providerId="AD" clId="Web-{06240598-A742-5F33-63F0-A3FAD086FBE1}" dt="2024-08-12T05:34:10.062" v="330"/>
        <pc:sldMkLst>
          <pc:docMk/>
          <pc:sldMk cId="2088540347" sldId="347"/>
        </pc:sldMkLst>
      </pc:sldChg>
      <pc:sldChg chg="modSp add replId">
        <pc:chgData name="Udayantha D.M.S it21266164" userId="S::it21266164@my.sliit.lk::0cd12abf-f39a-419f-b593-8760910f9f32" providerId="AD" clId="Web-{06240598-A742-5F33-63F0-A3FAD086FBE1}" dt="2024-08-12T03:44:30.238" v="205" actId="20577"/>
        <pc:sldMkLst>
          <pc:docMk/>
          <pc:sldMk cId="3699869660" sldId="348"/>
        </pc:sldMkLst>
      </pc:sldChg>
      <pc:sldChg chg="addSp delSp modSp add replId">
        <pc:chgData name="Udayantha D.M.S it21266164" userId="S::it21266164@my.sliit.lk::0cd12abf-f39a-419f-b593-8760910f9f32" providerId="AD" clId="Web-{06240598-A742-5F33-63F0-A3FAD086FBE1}" dt="2024-08-12T03:44:19.363" v="202" actId="20577"/>
        <pc:sldMkLst>
          <pc:docMk/>
          <pc:sldMk cId="2582476837" sldId="349"/>
        </pc:sldMkLst>
      </pc:sldChg>
      <pc:sldChg chg="modSp add replId">
        <pc:chgData name="Udayantha D.M.S it21266164" userId="S::it21266164@my.sliit.lk::0cd12abf-f39a-419f-b593-8760910f9f32" providerId="AD" clId="Web-{06240598-A742-5F33-63F0-A3FAD086FBE1}" dt="2024-08-12T03:44:03.238" v="199" actId="20577"/>
        <pc:sldMkLst>
          <pc:docMk/>
          <pc:sldMk cId="3864448135" sldId="350"/>
        </pc:sldMkLst>
      </pc:sldChg>
      <pc:sldChg chg="modSp add replId">
        <pc:chgData name="Udayantha D.M.S it21266164" userId="S::it21266164@my.sliit.lk::0cd12abf-f39a-419f-b593-8760910f9f32" providerId="AD" clId="Web-{06240598-A742-5F33-63F0-A3FAD086FBE1}" dt="2024-08-12T03:43:59.816" v="197" actId="20577"/>
        <pc:sldMkLst>
          <pc:docMk/>
          <pc:sldMk cId="113271537" sldId="351"/>
        </pc:sldMkLst>
      </pc:sldChg>
      <pc:sldChg chg="modSp add replId">
        <pc:chgData name="Udayantha D.M.S it21266164" userId="S::it21266164@my.sliit.lk::0cd12abf-f39a-419f-b593-8760910f9f32" providerId="AD" clId="Web-{06240598-A742-5F33-63F0-A3FAD086FBE1}" dt="2024-08-12T03:43:53.753" v="195" actId="20577"/>
        <pc:sldMkLst>
          <pc:docMk/>
          <pc:sldMk cId="3140139132" sldId="352"/>
        </pc:sldMkLst>
      </pc:sldChg>
      <pc:sldChg chg="modSp add replId">
        <pc:chgData name="Udayantha D.M.S it21266164" userId="S::it21266164@my.sliit.lk::0cd12abf-f39a-419f-b593-8760910f9f32" providerId="AD" clId="Web-{06240598-A742-5F33-63F0-A3FAD086FBE1}" dt="2024-08-12T03:43:49.065" v="193" actId="20577"/>
        <pc:sldMkLst>
          <pc:docMk/>
          <pc:sldMk cId="2410766282" sldId="353"/>
        </pc:sldMkLst>
      </pc:sldChg>
    </pc:docChg>
  </pc:docChgLst>
  <pc:docChgLst>
    <pc:chgData name="Guest User" userId="S::urn:spo:anon#35adda4b4e5f483e4b242b500668c06576adb07a3e68f67fd59da54083f5deaa::" providerId="AD" clId="Web-{3E094A22-3203-6AFE-9C5C-8FE92FEAF475}"/>
    <pc:docChg chg="modSld">
      <pc:chgData name="Guest User" userId="S::urn:spo:anon#35adda4b4e5f483e4b242b500668c06576adb07a3e68f67fd59da54083f5deaa::" providerId="AD" clId="Web-{3E094A22-3203-6AFE-9C5C-8FE92FEAF475}" dt="2024-08-23T14:10:24.008" v="1" actId="1076"/>
      <pc:docMkLst>
        <pc:docMk/>
      </pc:docMkLst>
      <pc:sldChg chg="modSp">
        <pc:chgData name="Guest User" userId="S::urn:spo:anon#35adda4b4e5f483e4b242b500668c06576adb07a3e68f67fd59da54083f5deaa::" providerId="AD" clId="Web-{3E094A22-3203-6AFE-9C5C-8FE92FEAF475}" dt="2024-08-23T14:10:24.008" v="1" actId="1076"/>
        <pc:sldMkLst>
          <pc:docMk/>
          <pc:sldMk cId="1130487664" sldId="367"/>
        </pc:sldMkLst>
      </pc:sldChg>
    </pc:docChg>
  </pc:docChgLst>
  <pc:docChgLst>
    <pc:chgData name="De Silva K H P N it21208980" userId="S::it21208980@my.sliit.lk::830a71d4-37f4-43b0-a0ca-fd4e6914a106" providerId="AD" clId="Web-{BE8B249E-EEF9-E51E-1F7D-1DD7D201A759}"/>
    <pc:docChg chg="addSld modSld">
      <pc:chgData name="De Silva K H P N it21208980" userId="S::it21208980@my.sliit.lk::830a71d4-37f4-43b0-a0ca-fd4e6914a106" providerId="AD" clId="Web-{BE8B249E-EEF9-E51E-1F7D-1DD7D201A759}" dt="2024-12-04T04:37:13.580" v="44" actId="1076"/>
      <pc:docMkLst>
        <pc:docMk/>
      </pc:docMkLst>
      <pc:sldChg chg="modSp">
        <pc:chgData name="De Silva K H P N it21208980" userId="S::it21208980@my.sliit.lk::830a71d4-37f4-43b0-a0ca-fd4e6914a106" providerId="AD" clId="Web-{BE8B249E-EEF9-E51E-1F7D-1DD7D201A759}" dt="2024-12-04T03:55:11.860" v="5" actId="20577"/>
        <pc:sldMkLst>
          <pc:docMk/>
          <pc:sldMk cId="3676112328" sldId="398"/>
        </pc:sldMkLst>
        <pc:spChg chg="mod">
          <ac:chgData name="De Silva K H P N it21208980" userId="S::it21208980@my.sliit.lk::830a71d4-37f4-43b0-a0ca-fd4e6914a106" providerId="AD" clId="Web-{BE8B249E-EEF9-E51E-1F7D-1DD7D201A759}" dt="2024-12-04T03:55:11.860" v="5" actId="20577"/>
          <ac:spMkLst>
            <pc:docMk/>
            <pc:sldMk cId="3676112328" sldId="398"/>
            <ac:spMk id="5" creationId="{0D8291E3-840D-B3FE-9865-74696CAA131D}"/>
          </ac:spMkLst>
        </pc:spChg>
      </pc:sldChg>
      <pc:sldChg chg="addSp delSp modSp add replId">
        <pc:chgData name="De Silva K H P N it21208980" userId="S::it21208980@my.sliit.lk::830a71d4-37f4-43b0-a0ca-fd4e6914a106" providerId="AD" clId="Web-{BE8B249E-EEF9-E51E-1F7D-1DD7D201A759}" dt="2024-12-04T04:37:13.580" v="44" actId="1076"/>
        <pc:sldMkLst>
          <pc:docMk/>
          <pc:sldMk cId="774400342" sldId="399"/>
        </pc:sldMkLst>
        <pc:spChg chg="mod">
          <ac:chgData name="De Silva K H P N it21208980" userId="S::it21208980@my.sliit.lk::830a71d4-37f4-43b0-a0ca-fd4e6914a106" providerId="AD" clId="Web-{BE8B249E-EEF9-E51E-1F7D-1DD7D201A759}" dt="2024-12-04T04:37:13.580" v="44" actId="1076"/>
          <ac:spMkLst>
            <pc:docMk/>
            <pc:sldMk cId="774400342" sldId="399"/>
            <ac:spMk id="7" creationId="{5670F3ED-C049-6F7F-EE5E-9D9A97410B0B}"/>
          </ac:spMkLst>
        </pc:spChg>
        <pc:picChg chg="del">
          <ac:chgData name="De Silva K H P N it21208980" userId="S::it21208980@my.sliit.lk::830a71d4-37f4-43b0-a0ca-fd4e6914a106" providerId="AD" clId="Web-{BE8B249E-EEF9-E51E-1F7D-1DD7D201A759}" dt="2024-12-04T04:35:33.155" v="7"/>
          <ac:picMkLst>
            <pc:docMk/>
            <pc:sldMk cId="774400342" sldId="399"/>
            <ac:picMk id="4" creationId="{F9F8826B-2E5C-F30C-EC66-548E64974C4D}"/>
          </ac:picMkLst>
        </pc:picChg>
        <pc:picChg chg="add del mod">
          <ac:chgData name="De Silva K H P N it21208980" userId="S::it21208980@my.sliit.lk::830a71d4-37f4-43b0-a0ca-fd4e6914a106" providerId="AD" clId="Web-{BE8B249E-EEF9-E51E-1F7D-1DD7D201A759}" dt="2024-12-04T04:35:42.952" v="9"/>
          <ac:picMkLst>
            <pc:docMk/>
            <pc:sldMk cId="774400342" sldId="399"/>
            <ac:picMk id="6" creationId="{9B16BFAE-4AD0-1495-6F1D-9CE06A61344A}"/>
          </ac:picMkLst>
        </pc:picChg>
        <pc:picChg chg="add mod">
          <ac:chgData name="De Silva K H P N it21208980" userId="S::it21208980@my.sliit.lk::830a71d4-37f4-43b0-a0ca-fd4e6914a106" providerId="AD" clId="Web-{BE8B249E-EEF9-E51E-1F7D-1DD7D201A759}" dt="2024-12-04T04:36:04.046" v="12" actId="1076"/>
          <ac:picMkLst>
            <pc:docMk/>
            <pc:sldMk cId="774400342" sldId="399"/>
            <ac:picMk id="8" creationId="{956DCD9F-4A20-678D-4AE5-82F2B6D11BF8}"/>
          </ac:picMkLst>
        </pc:picChg>
      </pc:sldChg>
    </pc:docChg>
  </pc:docChgLst>
  <pc:docChgLst>
    <pc:chgData name="Udayantha D.M.S it21266164" userId="S::it21266164@my.sliit.lk::0cd12abf-f39a-419f-b593-8760910f9f32" providerId="AD" clId="Web-{F292B1C6-E900-854F-74AC-DB1F1D9C2FDE}"/>
    <pc:docChg chg="addSld delSld modSld sldOrd">
      <pc:chgData name="Udayantha D.M.S it21266164" userId="S::it21266164@my.sliit.lk::0cd12abf-f39a-419f-b593-8760910f9f32" providerId="AD" clId="Web-{F292B1C6-E900-854F-74AC-DB1F1D9C2FDE}" dt="2024-12-04T08:03:44.985" v="430" actId="20577"/>
      <pc:docMkLst>
        <pc:docMk/>
      </pc:docMkLst>
      <pc:sldChg chg="addSp delSp modSp">
        <pc:chgData name="Udayantha D.M.S it21266164" userId="S::it21266164@my.sliit.lk::0cd12abf-f39a-419f-b593-8760910f9f32" providerId="AD" clId="Web-{F292B1C6-E900-854F-74AC-DB1F1D9C2FDE}" dt="2024-12-04T08:03:44.985" v="430" actId="20577"/>
        <pc:sldMkLst>
          <pc:docMk/>
          <pc:sldMk cId="665849211" sldId="328"/>
        </pc:sldMkLst>
        <pc:spChg chg="add del mod">
          <ac:chgData name="Udayantha D.M.S it21266164" userId="S::it21266164@my.sliit.lk::0cd12abf-f39a-419f-b593-8760910f9f32" providerId="AD" clId="Web-{F292B1C6-E900-854F-74AC-DB1F1D9C2FDE}" dt="2024-12-04T08:01:14.183" v="388"/>
          <ac:spMkLst>
            <pc:docMk/>
            <pc:sldMk cId="665849211" sldId="328"/>
            <ac:spMk id="2" creationId="{BB94289E-55AC-4E49-BF16-7D249126CBFA}"/>
          </ac:spMkLst>
        </pc:spChg>
        <pc:spChg chg="add del mod">
          <ac:chgData name="Udayantha D.M.S it21266164" userId="S::it21266164@my.sliit.lk::0cd12abf-f39a-419f-b593-8760910f9f32" providerId="AD" clId="Web-{F292B1C6-E900-854F-74AC-DB1F1D9C2FDE}" dt="2024-12-04T08:01:43.950" v="406"/>
          <ac:spMkLst>
            <pc:docMk/>
            <pc:sldMk cId="665849211" sldId="328"/>
            <ac:spMk id="3" creationId="{B732B4B0-AE1F-16BC-7B3F-B82AFC783F99}"/>
          </ac:spMkLst>
        </pc:spChg>
        <pc:spChg chg="add mod">
          <ac:chgData name="Udayantha D.M.S it21266164" userId="S::it21266164@my.sliit.lk::0cd12abf-f39a-419f-b593-8760910f9f32" providerId="AD" clId="Web-{F292B1C6-E900-854F-74AC-DB1F1D9C2FDE}" dt="2024-12-04T08:03:44.985" v="430" actId="20577"/>
          <ac:spMkLst>
            <pc:docMk/>
            <pc:sldMk cId="665849211" sldId="328"/>
            <ac:spMk id="7" creationId="{5469AFB9-CA8D-D82A-0956-3439515939BA}"/>
          </ac:spMkLst>
        </pc:spChg>
      </pc:sldChg>
      <pc:sldChg chg="del">
        <pc:chgData name="Udayantha D.M.S it21266164" userId="S::it21266164@my.sliit.lk::0cd12abf-f39a-419f-b593-8760910f9f32" providerId="AD" clId="Web-{F292B1C6-E900-854F-74AC-DB1F1D9C2FDE}" dt="2024-12-04T07:59:57.368" v="372"/>
        <pc:sldMkLst>
          <pc:docMk/>
          <pc:sldMk cId="2656052882" sldId="330"/>
        </pc:sldMkLst>
      </pc:sldChg>
      <pc:sldChg chg="addSp delSp modSp">
        <pc:chgData name="Udayantha D.M.S it21266164" userId="S::it21266164@my.sliit.lk::0cd12abf-f39a-419f-b593-8760910f9f32" providerId="AD" clId="Web-{F292B1C6-E900-854F-74AC-DB1F1D9C2FDE}" dt="2024-12-04T01:01:21.576" v="108" actId="1076"/>
        <pc:sldMkLst>
          <pc:docMk/>
          <pc:sldMk cId="3050694080" sldId="345"/>
        </pc:sldMkLst>
        <pc:spChg chg="mod">
          <ac:chgData name="Udayantha D.M.S it21266164" userId="S::it21266164@my.sliit.lk::0cd12abf-f39a-419f-b593-8760910f9f32" providerId="AD" clId="Web-{F292B1C6-E900-854F-74AC-DB1F1D9C2FDE}" dt="2024-12-04T01:01:21.576" v="108" actId="1076"/>
          <ac:spMkLst>
            <pc:docMk/>
            <pc:sldMk cId="3050694080" sldId="345"/>
            <ac:spMk id="2" creationId="{F704B687-13FB-EE87-85D9-E7792855A841}"/>
          </ac:spMkLst>
        </pc:spChg>
        <pc:spChg chg="add mod">
          <ac:chgData name="Udayantha D.M.S it21266164" userId="S::it21266164@my.sliit.lk::0cd12abf-f39a-419f-b593-8760910f9f32" providerId="AD" clId="Web-{F292B1C6-E900-854F-74AC-DB1F1D9C2FDE}" dt="2024-12-04T01:01:21.576" v="107" actId="1076"/>
          <ac:spMkLst>
            <pc:docMk/>
            <pc:sldMk cId="3050694080" sldId="345"/>
            <ac:spMk id="6" creationId="{3B988C56-F545-DCC0-34B1-C77EC54976BB}"/>
          </ac:spMkLst>
        </pc:spChg>
        <pc:spChg chg="add mod">
          <ac:chgData name="Udayantha D.M.S it21266164" userId="S::it21266164@my.sliit.lk::0cd12abf-f39a-419f-b593-8760910f9f32" providerId="AD" clId="Web-{F292B1C6-E900-854F-74AC-DB1F1D9C2FDE}" dt="2024-12-04T01:01:21.576" v="106" actId="1076"/>
          <ac:spMkLst>
            <pc:docMk/>
            <pc:sldMk cId="3050694080" sldId="345"/>
            <ac:spMk id="9" creationId="{4F2CCF43-B0CF-B1A5-FF82-05C6984D0E23}"/>
          </ac:spMkLst>
        </pc:spChg>
        <pc:spChg chg="add mod">
          <ac:chgData name="Udayantha D.M.S it21266164" userId="S::it21266164@my.sliit.lk::0cd12abf-f39a-419f-b593-8760910f9f32" providerId="AD" clId="Web-{F292B1C6-E900-854F-74AC-DB1F1D9C2FDE}" dt="2024-12-04T01:00:50.388" v="99" actId="14100"/>
          <ac:spMkLst>
            <pc:docMk/>
            <pc:sldMk cId="3050694080" sldId="345"/>
            <ac:spMk id="11" creationId="{DB68270B-9A25-8028-A150-CEAEFF6CC19D}"/>
          </ac:spMkLst>
        </pc:spChg>
        <pc:picChg chg="del">
          <ac:chgData name="Udayantha D.M.S it21266164" userId="S::it21266164@my.sliit.lk::0cd12abf-f39a-419f-b593-8760910f9f32" providerId="AD" clId="Web-{F292B1C6-E900-854F-74AC-DB1F1D9C2FDE}" dt="2024-12-04T00:44:24.009" v="12"/>
          <ac:picMkLst>
            <pc:docMk/>
            <pc:sldMk cId="3050694080" sldId="345"/>
            <ac:picMk id="8" creationId="{0A8B54CC-D1FD-B9FE-854F-5E3FCFBA5A43}"/>
          </ac:picMkLst>
        </pc:picChg>
        <pc:picChg chg="add mod">
          <ac:chgData name="Udayantha D.M.S it21266164" userId="S::it21266164@my.sliit.lk::0cd12abf-f39a-419f-b593-8760910f9f32" providerId="AD" clId="Web-{F292B1C6-E900-854F-74AC-DB1F1D9C2FDE}" dt="2024-12-04T00:59:23.213" v="93" actId="14100"/>
          <ac:picMkLst>
            <pc:docMk/>
            <pc:sldMk cId="3050694080" sldId="345"/>
            <ac:picMk id="10" creationId="{9EBC37B0-E107-CFB9-5E7E-F165415D518F}"/>
          </ac:picMkLst>
        </pc:picChg>
      </pc:sldChg>
      <pc:sldChg chg="addSp delSp modSp">
        <pc:chgData name="Udayantha D.M.S it21266164" userId="S::it21266164@my.sliit.lk::0cd12abf-f39a-419f-b593-8760910f9f32" providerId="AD" clId="Web-{F292B1C6-E900-854F-74AC-DB1F1D9C2FDE}" dt="2024-12-04T00:50:30.318" v="87" actId="20577"/>
        <pc:sldMkLst>
          <pc:docMk/>
          <pc:sldMk cId="472375998" sldId="346"/>
        </pc:sldMkLst>
        <pc:spChg chg="mod">
          <ac:chgData name="Udayantha D.M.S it21266164" userId="S::it21266164@my.sliit.lk::0cd12abf-f39a-419f-b593-8760910f9f32" providerId="AD" clId="Web-{F292B1C6-E900-854F-74AC-DB1F1D9C2FDE}" dt="2024-12-04T00:44:43.682" v="19" actId="20577"/>
          <ac:spMkLst>
            <pc:docMk/>
            <pc:sldMk cId="472375998" sldId="346"/>
            <ac:spMk id="2" creationId="{F704B687-13FB-EE87-85D9-E7792855A841}"/>
          </ac:spMkLst>
        </pc:spChg>
        <pc:spChg chg="mod">
          <ac:chgData name="Udayantha D.M.S it21266164" userId="S::it21266164@my.sliit.lk::0cd12abf-f39a-419f-b593-8760910f9f32" providerId="AD" clId="Web-{F292B1C6-E900-854F-74AC-DB1F1D9C2FDE}" dt="2024-12-04T00:49:11.471" v="55" actId="20577"/>
          <ac:spMkLst>
            <pc:docMk/>
            <pc:sldMk cId="472375998" sldId="346"/>
            <ac:spMk id="5" creationId="{18AC7936-1EA7-B496-503E-A516976CEB10}"/>
          </ac:spMkLst>
        </pc:spChg>
        <pc:spChg chg="add">
          <ac:chgData name="Udayantha D.M.S it21266164" userId="S::it21266164@my.sliit.lk::0cd12abf-f39a-419f-b593-8760910f9f32" providerId="AD" clId="Web-{F292B1C6-E900-854F-74AC-DB1F1D9C2FDE}" dt="2024-12-04T00:45:51.137" v="25"/>
          <ac:spMkLst>
            <pc:docMk/>
            <pc:sldMk cId="472375998" sldId="346"/>
            <ac:spMk id="6" creationId="{92CC0D55-6D94-63A7-4AD0-0403AFB75496}"/>
          </ac:spMkLst>
        </pc:spChg>
        <pc:spChg chg="add mod">
          <ac:chgData name="Udayantha D.M.S it21266164" userId="S::it21266164@my.sliit.lk::0cd12abf-f39a-419f-b593-8760910f9f32" providerId="AD" clId="Web-{F292B1C6-E900-854F-74AC-DB1F1D9C2FDE}" dt="2024-12-04T00:50:30.318" v="87" actId="20577"/>
          <ac:spMkLst>
            <pc:docMk/>
            <pc:sldMk cId="472375998" sldId="346"/>
            <ac:spMk id="9" creationId="{4C4DFEA4-6CEE-E01D-034D-EF22E95B70E1}"/>
          </ac:spMkLst>
        </pc:spChg>
        <pc:picChg chg="del">
          <ac:chgData name="Udayantha D.M.S it21266164" userId="S::it21266164@my.sliit.lk::0cd12abf-f39a-419f-b593-8760910f9f32" providerId="AD" clId="Web-{F292B1C6-E900-854F-74AC-DB1F1D9C2FDE}" dt="2024-12-04T00:44:35.697" v="17"/>
          <ac:picMkLst>
            <pc:docMk/>
            <pc:sldMk cId="472375998" sldId="346"/>
            <ac:picMk id="7" creationId="{1A6A627A-9AC0-A3CD-C8B3-2B927C31D32C}"/>
          </ac:picMkLst>
        </pc:picChg>
        <pc:picChg chg="add mod">
          <ac:chgData name="Udayantha D.M.S it21266164" userId="S::it21266164@my.sliit.lk::0cd12abf-f39a-419f-b593-8760910f9f32" providerId="AD" clId="Web-{F292B1C6-E900-854F-74AC-DB1F1D9C2FDE}" dt="2024-12-04T00:48:25.736" v="30" actId="1076"/>
          <ac:picMkLst>
            <pc:docMk/>
            <pc:sldMk cId="472375998" sldId="346"/>
            <ac:picMk id="8" creationId="{9A6E7D0B-5B41-04DD-EA1C-A7E71787E710}"/>
          </ac:picMkLst>
        </pc:picChg>
      </pc:sldChg>
      <pc:sldChg chg="ord">
        <pc:chgData name="Udayantha D.M.S it21266164" userId="S::it21266164@my.sliit.lk::0cd12abf-f39a-419f-b593-8760910f9f32" providerId="AD" clId="Web-{F292B1C6-E900-854F-74AC-DB1F1D9C2FDE}" dt="2024-12-04T00:43:26.336" v="11"/>
        <pc:sldMkLst>
          <pc:docMk/>
          <pc:sldMk cId="2088540347" sldId="347"/>
        </pc:sldMkLst>
      </pc:sldChg>
      <pc:sldChg chg="ord">
        <pc:chgData name="Udayantha D.M.S it21266164" userId="S::it21266164@my.sliit.lk::0cd12abf-f39a-419f-b593-8760910f9f32" providerId="AD" clId="Web-{F292B1C6-E900-854F-74AC-DB1F1D9C2FDE}" dt="2024-12-04T00:43:12.913" v="10"/>
        <pc:sldMkLst>
          <pc:docMk/>
          <pc:sldMk cId="3699869660" sldId="348"/>
        </pc:sldMkLst>
      </pc:sldChg>
      <pc:sldChg chg="ord">
        <pc:chgData name="Udayantha D.M.S it21266164" userId="S::it21266164@my.sliit.lk::0cd12abf-f39a-419f-b593-8760910f9f32" providerId="AD" clId="Web-{F292B1C6-E900-854F-74AC-DB1F1D9C2FDE}" dt="2024-12-04T00:43:10.101" v="9"/>
        <pc:sldMkLst>
          <pc:docMk/>
          <pc:sldMk cId="2582476837" sldId="349"/>
        </pc:sldMkLst>
      </pc:sldChg>
      <pc:sldChg chg="del ord">
        <pc:chgData name="Udayantha D.M.S it21266164" userId="S::it21266164@my.sliit.lk::0cd12abf-f39a-419f-b593-8760910f9f32" providerId="AD" clId="Web-{F292B1C6-E900-854F-74AC-DB1F1D9C2FDE}" dt="2024-12-04T07:59:48.118" v="371"/>
        <pc:sldMkLst>
          <pc:docMk/>
          <pc:sldMk cId="3864448135" sldId="350"/>
        </pc:sldMkLst>
      </pc:sldChg>
      <pc:sldChg chg="ord">
        <pc:chgData name="Udayantha D.M.S it21266164" userId="S::it21266164@my.sliit.lk::0cd12abf-f39a-419f-b593-8760910f9f32" providerId="AD" clId="Web-{F292B1C6-E900-854F-74AC-DB1F1D9C2FDE}" dt="2024-12-04T00:42:43.287" v="7"/>
        <pc:sldMkLst>
          <pc:docMk/>
          <pc:sldMk cId="113271537" sldId="351"/>
        </pc:sldMkLst>
      </pc:sldChg>
      <pc:sldChg chg="ord">
        <pc:chgData name="Udayantha D.M.S it21266164" userId="S::it21266164@my.sliit.lk::0cd12abf-f39a-419f-b593-8760910f9f32" providerId="AD" clId="Web-{F292B1C6-E900-854F-74AC-DB1F1D9C2FDE}" dt="2024-12-04T00:42:28.787" v="6"/>
        <pc:sldMkLst>
          <pc:docMk/>
          <pc:sldMk cId="3140139132" sldId="352"/>
        </pc:sldMkLst>
      </pc:sldChg>
      <pc:sldChg chg="addSp delSp modSp">
        <pc:chgData name="Udayantha D.M.S it21266164" userId="S::it21266164@my.sliit.lk::0cd12abf-f39a-419f-b593-8760910f9f32" providerId="AD" clId="Web-{F292B1C6-E900-854F-74AC-DB1F1D9C2FDE}" dt="2024-12-04T01:21:52.500" v="311"/>
        <pc:sldMkLst>
          <pc:docMk/>
          <pc:sldMk cId="2410766282" sldId="353"/>
        </pc:sldMkLst>
        <pc:spChg chg="add del mod">
          <ac:chgData name="Udayantha D.M.S it21266164" userId="S::it21266164@my.sliit.lk::0cd12abf-f39a-419f-b593-8760910f9f32" providerId="AD" clId="Web-{F292B1C6-E900-854F-74AC-DB1F1D9C2FDE}" dt="2024-12-04T00:45:15.120" v="20"/>
          <ac:spMkLst>
            <pc:docMk/>
            <pc:sldMk cId="2410766282" sldId="353"/>
            <ac:spMk id="3" creationId="{8038F6D4-C4A7-83B4-3F52-937015DE2702}"/>
          </ac:spMkLst>
        </pc:spChg>
        <pc:spChg chg="add del mod">
          <ac:chgData name="Udayantha D.M.S it21266164" userId="S::it21266164@my.sliit.lk::0cd12abf-f39a-419f-b593-8760910f9f32" providerId="AD" clId="Web-{F292B1C6-E900-854F-74AC-DB1F1D9C2FDE}" dt="2024-12-04T00:42:22.021" v="5"/>
          <ac:spMkLst>
            <pc:docMk/>
            <pc:sldMk cId="2410766282" sldId="353"/>
            <ac:spMk id="4" creationId="{A6474529-EDCC-D587-B9A3-94085F78BA78}"/>
          </ac:spMkLst>
        </pc:spChg>
        <pc:spChg chg="del">
          <ac:chgData name="Udayantha D.M.S it21266164" userId="S::it21266164@my.sliit.lk::0cd12abf-f39a-419f-b593-8760910f9f32" providerId="AD" clId="Web-{F292B1C6-E900-854F-74AC-DB1F1D9C2FDE}" dt="2024-12-04T00:41:35.629" v="1"/>
          <ac:spMkLst>
            <pc:docMk/>
            <pc:sldMk cId="2410766282" sldId="353"/>
            <ac:spMk id="5" creationId="{22F6FBBB-4C77-4A4B-BE54-96D3B0DF3BB7}"/>
          </ac:spMkLst>
        </pc:spChg>
        <pc:spChg chg="add mod">
          <ac:chgData name="Udayantha D.M.S it21266164" userId="S::it21266164@my.sliit.lk::0cd12abf-f39a-419f-b593-8760910f9f32" providerId="AD" clId="Web-{F292B1C6-E900-854F-74AC-DB1F1D9C2FDE}" dt="2024-12-04T00:45:18.917" v="21"/>
          <ac:spMkLst>
            <pc:docMk/>
            <pc:sldMk cId="2410766282" sldId="353"/>
            <ac:spMk id="8" creationId="{0DB7CD4B-8FCC-118F-D649-3A1420FF5155}"/>
          </ac:spMkLst>
        </pc:spChg>
        <pc:graphicFrameChg chg="del">
          <ac:chgData name="Udayantha D.M.S it21266164" userId="S::it21266164@my.sliit.lk::0cd12abf-f39a-419f-b593-8760910f9f32" providerId="AD" clId="Web-{F292B1C6-E900-854F-74AC-DB1F1D9C2FDE}" dt="2024-12-04T00:41:35.488" v="0"/>
          <ac:graphicFrameMkLst>
            <pc:docMk/>
            <pc:sldMk cId="2410766282" sldId="353"/>
            <ac:graphicFrameMk id="10" creationId="{3BD7F5E0-EC29-600F-649E-121630171F47}"/>
          </ac:graphicFrameMkLst>
        </pc:graphicFrameChg>
        <pc:graphicFrameChg chg="add mod modGraphic">
          <ac:chgData name="Udayantha D.M.S it21266164" userId="S::it21266164@my.sliit.lk::0cd12abf-f39a-419f-b593-8760910f9f32" providerId="AD" clId="Web-{F292B1C6-E900-854F-74AC-DB1F1D9C2FDE}" dt="2024-12-04T01:21:47" v="309"/>
          <ac:graphicFrameMkLst>
            <pc:docMk/>
            <pc:sldMk cId="2410766282" sldId="353"/>
            <ac:graphicFrameMk id="11" creationId="{5DAEE217-9DB4-2B75-3E72-10E6AB96FAD3}"/>
          </ac:graphicFrameMkLst>
        </pc:graphicFrameChg>
        <pc:picChg chg="add del mod">
          <ac:chgData name="Udayantha D.M.S it21266164" userId="S::it21266164@my.sliit.lk::0cd12abf-f39a-419f-b593-8760910f9f32" providerId="AD" clId="Web-{F292B1C6-E900-854F-74AC-DB1F1D9C2FDE}" dt="2024-12-04T01:21:49.922" v="310"/>
          <ac:picMkLst>
            <pc:docMk/>
            <pc:sldMk cId="2410766282" sldId="353"/>
            <ac:picMk id="13" creationId="{BAFFAC73-D751-0D74-CCBC-8270EB8B06F4}"/>
          </ac:picMkLst>
        </pc:picChg>
        <pc:picChg chg="add del mod">
          <ac:chgData name="Udayantha D.M.S it21266164" userId="S::it21266164@my.sliit.lk::0cd12abf-f39a-419f-b593-8760910f9f32" providerId="AD" clId="Web-{F292B1C6-E900-854F-74AC-DB1F1D9C2FDE}" dt="2024-12-04T01:21:52.500" v="311"/>
          <ac:picMkLst>
            <pc:docMk/>
            <pc:sldMk cId="2410766282" sldId="353"/>
            <ac:picMk id="15" creationId="{87A4A2C3-4778-4B7F-3CB5-E6A26EE69F05}"/>
          </ac:picMkLst>
        </pc:picChg>
      </pc:sldChg>
      <pc:sldChg chg="addSp delSp modSp new">
        <pc:chgData name="Udayantha D.M.S it21266164" userId="S::it21266164@my.sliit.lk::0cd12abf-f39a-419f-b593-8760910f9f32" providerId="AD" clId="Web-{F292B1C6-E900-854F-74AC-DB1F1D9C2FDE}" dt="2024-12-04T01:09:44.472" v="137" actId="20577"/>
        <pc:sldMkLst>
          <pc:docMk/>
          <pc:sldMk cId="231640840" sldId="390"/>
        </pc:sldMkLst>
        <pc:spChg chg="del">
          <ac:chgData name="Udayantha D.M.S it21266164" userId="S::it21266164@my.sliit.lk::0cd12abf-f39a-419f-b593-8760910f9f32" providerId="AD" clId="Web-{F292B1C6-E900-854F-74AC-DB1F1D9C2FDE}" dt="2024-12-04T01:01:05.388" v="102"/>
          <ac:spMkLst>
            <pc:docMk/>
            <pc:sldMk cId="231640840" sldId="390"/>
            <ac:spMk id="2" creationId="{6B3919D4-6447-D3BC-AEFF-FF4B509B35B9}"/>
          </ac:spMkLst>
        </pc:spChg>
        <pc:spChg chg="del">
          <ac:chgData name="Udayantha D.M.S it21266164" userId="S::it21266164@my.sliit.lk::0cd12abf-f39a-419f-b593-8760910f9f32" providerId="AD" clId="Web-{F292B1C6-E900-854F-74AC-DB1F1D9C2FDE}" dt="2024-12-04T01:01:05.388" v="101"/>
          <ac:spMkLst>
            <pc:docMk/>
            <pc:sldMk cId="231640840" sldId="390"/>
            <ac:spMk id="3" creationId="{61484DC8-A988-D693-2E2A-B6F7E8C96678}"/>
          </ac:spMkLst>
        </pc:spChg>
        <pc:spChg chg="add mod">
          <ac:chgData name="Udayantha D.M.S it21266164" userId="S::it21266164@my.sliit.lk::0cd12abf-f39a-419f-b593-8760910f9f32" providerId="AD" clId="Web-{F292B1C6-E900-854F-74AC-DB1F1D9C2FDE}" dt="2024-12-04T01:01:24.295" v="109"/>
          <ac:spMkLst>
            <pc:docMk/>
            <pc:sldMk cId="231640840" sldId="390"/>
            <ac:spMk id="5" creationId="{958F1B0D-B2F1-1426-9D80-985DA20418A4}"/>
          </ac:spMkLst>
        </pc:spChg>
        <pc:spChg chg="add">
          <ac:chgData name="Udayantha D.M.S it21266164" userId="S::it21266164@my.sliit.lk::0cd12abf-f39a-419f-b593-8760910f9f32" providerId="AD" clId="Web-{F292B1C6-E900-854F-74AC-DB1F1D9C2FDE}" dt="2024-12-04T01:01:24.295" v="110"/>
          <ac:spMkLst>
            <pc:docMk/>
            <pc:sldMk cId="231640840" sldId="390"/>
            <ac:spMk id="7" creationId="{B0FA105C-E367-5DFA-3F69-EA336AFACBF6}"/>
          </ac:spMkLst>
        </pc:spChg>
        <pc:spChg chg="add">
          <ac:chgData name="Udayantha D.M.S it21266164" userId="S::it21266164@my.sliit.lk::0cd12abf-f39a-419f-b593-8760910f9f32" providerId="AD" clId="Web-{F292B1C6-E900-854F-74AC-DB1F1D9C2FDE}" dt="2024-12-04T01:01:24.311" v="111"/>
          <ac:spMkLst>
            <pc:docMk/>
            <pc:sldMk cId="231640840" sldId="390"/>
            <ac:spMk id="9" creationId="{2F364B8B-A1F5-EFD5-D526-BAE85D2E74D4}"/>
          </ac:spMkLst>
        </pc:spChg>
        <pc:spChg chg="add mod">
          <ac:chgData name="Udayantha D.M.S it21266164" userId="S::it21266164@my.sliit.lk::0cd12abf-f39a-419f-b593-8760910f9f32" providerId="AD" clId="Web-{F292B1C6-E900-854F-74AC-DB1F1D9C2FDE}" dt="2024-12-04T01:09:44.472" v="137" actId="20577"/>
          <ac:spMkLst>
            <pc:docMk/>
            <pc:sldMk cId="231640840" sldId="390"/>
            <ac:spMk id="11" creationId="{D6A22322-35F5-FCA7-BAAD-FAE2BC4C43DB}"/>
          </ac:spMkLst>
        </pc:spChg>
        <pc:picChg chg="add mod">
          <ac:chgData name="Udayantha D.M.S it21266164" userId="S::it21266164@my.sliit.lk::0cd12abf-f39a-419f-b593-8760910f9f32" providerId="AD" clId="Web-{F292B1C6-E900-854F-74AC-DB1F1D9C2FDE}" dt="2024-12-04T01:08:40.371" v="131" actId="1076"/>
          <ac:picMkLst>
            <pc:docMk/>
            <pc:sldMk cId="231640840" sldId="390"/>
            <ac:picMk id="10" creationId="{023AE785-42C5-E19B-9D0F-7B4F56AAADA7}"/>
          </ac:picMkLst>
        </pc:picChg>
      </pc:sldChg>
      <pc:sldChg chg="addSp delSp modSp new">
        <pc:chgData name="Udayantha D.M.S it21266164" userId="S::it21266164@my.sliit.lk::0cd12abf-f39a-419f-b593-8760910f9f32" providerId="AD" clId="Web-{F292B1C6-E900-854F-74AC-DB1F1D9C2FDE}" dt="2024-12-04T01:10:18.457" v="153" actId="20577"/>
        <pc:sldMkLst>
          <pc:docMk/>
          <pc:sldMk cId="4107859697" sldId="391"/>
        </pc:sldMkLst>
        <pc:spChg chg="add mod">
          <ac:chgData name="Udayantha D.M.S it21266164" userId="S::it21266164@my.sliit.lk::0cd12abf-f39a-419f-b593-8760910f9f32" providerId="AD" clId="Web-{F292B1C6-E900-854F-74AC-DB1F1D9C2FDE}" dt="2024-12-04T01:10:18.457" v="153" actId="20577"/>
          <ac:spMkLst>
            <pc:docMk/>
            <pc:sldMk cId="4107859697" sldId="391"/>
            <ac:spMk id="2" creationId="{3A327791-F46A-5463-5B62-686CB55B5A59}"/>
          </ac:spMkLst>
        </pc:spChg>
        <pc:spChg chg="del">
          <ac:chgData name="Udayantha D.M.S it21266164" userId="S::it21266164@my.sliit.lk::0cd12abf-f39a-419f-b593-8760910f9f32" providerId="AD" clId="Web-{F292B1C6-E900-854F-74AC-DB1F1D9C2FDE}" dt="2024-12-04T01:01:34.842" v="114"/>
          <ac:spMkLst>
            <pc:docMk/>
            <pc:sldMk cId="4107859697" sldId="391"/>
            <ac:spMk id="2" creationId="{5700E7FB-6F6C-F6AD-E75F-DC33BB1B2641}"/>
          </ac:spMkLst>
        </pc:spChg>
        <pc:spChg chg="del">
          <ac:chgData name="Udayantha D.M.S it21266164" userId="S::it21266164@my.sliit.lk::0cd12abf-f39a-419f-b593-8760910f9f32" providerId="AD" clId="Web-{F292B1C6-E900-854F-74AC-DB1F1D9C2FDE}" dt="2024-12-04T01:01:34.842" v="113"/>
          <ac:spMkLst>
            <pc:docMk/>
            <pc:sldMk cId="4107859697" sldId="391"/>
            <ac:spMk id="3" creationId="{698B86AF-ECC9-50C1-1058-C24B56DB5EF4}"/>
          </ac:spMkLst>
        </pc:spChg>
        <pc:spChg chg="add mod">
          <ac:chgData name="Udayantha D.M.S it21266164" userId="S::it21266164@my.sliit.lk::0cd12abf-f39a-419f-b593-8760910f9f32" providerId="AD" clId="Web-{F292B1C6-E900-854F-74AC-DB1F1D9C2FDE}" dt="2024-12-04T01:01:36.327" v="115"/>
          <ac:spMkLst>
            <pc:docMk/>
            <pc:sldMk cId="4107859697" sldId="391"/>
            <ac:spMk id="5" creationId="{158D1BB7-7995-A78F-8163-DF419EBB3FE1}"/>
          </ac:spMkLst>
        </pc:spChg>
        <pc:spChg chg="add">
          <ac:chgData name="Udayantha D.M.S it21266164" userId="S::it21266164@my.sliit.lk::0cd12abf-f39a-419f-b593-8760910f9f32" providerId="AD" clId="Web-{F292B1C6-E900-854F-74AC-DB1F1D9C2FDE}" dt="2024-12-04T01:01:36.327" v="116"/>
          <ac:spMkLst>
            <pc:docMk/>
            <pc:sldMk cId="4107859697" sldId="391"/>
            <ac:spMk id="7" creationId="{E4F807F1-EB41-ED7B-9242-F442DAA090A6}"/>
          </ac:spMkLst>
        </pc:spChg>
        <pc:spChg chg="add">
          <ac:chgData name="Udayantha D.M.S it21266164" userId="S::it21266164@my.sliit.lk::0cd12abf-f39a-419f-b593-8760910f9f32" providerId="AD" clId="Web-{F292B1C6-E900-854F-74AC-DB1F1D9C2FDE}" dt="2024-12-04T01:01:36.342" v="117"/>
          <ac:spMkLst>
            <pc:docMk/>
            <pc:sldMk cId="4107859697" sldId="391"/>
            <ac:spMk id="9" creationId="{B98B2421-EBA4-903E-70FE-218F6557DE2A}"/>
          </ac:spMkLst>
        </pc:spChg>
        <pc:picChg chg="add mod">
          <ac:chgData name="Udayantha D.M.S it21266164" userId="S::it21266164@my.sliit.lk::0cd12abf-f39a-419f-b593-8760910f9f32" providerId="AD" clId="Web-{F292B1C6-E900-854F-74AC-DB1F1D9C2FDE}" dt="2024-12-04T01:07:08.775" v="123" actId="1076"/>
          <ac:picMkLst>
            <pc:docMk/>
            <pc:sldMk cId="4107859697" sldId="391"/>
            <ac:picMk id="10" creationId="{09AD7EE5-0630-E799-4E9B-CE99DF2FA2F1}"/>
          </ac:picMkLst>
        </pc:picChg>
      </pc:sldChg>
      <pc:sldChg chg="addSp delSp modSp new">
        <pc:chgData name="Udayantha D.M.S it21266164" userId="S::it21266164@my.sliit.lk::0cd12abf-f39a-419f-b593-8760910f9f32" providerId="AD" clId="Web-{F292B1C6-E900-854F-74AC-DB1F1D9C2FDE}" dt="2024-12-04T01:11:06.412" v="164" actId="20577"/>
        <pc:sldMkLst>
          <pc:docMk/>
          <pc:sldMk cId="734699864" sldId="392"/>
        </pc:sldMkLst>
        <pc:spChg chg="add mod">
          <ac:chgData name="Udayantha D.M.S it21266164" userId="S::it21266164@my.sliit.lk::0cd12abf-f39a-419f-b593-8760910f9f32" providerId="AD" clId="Web-{F292B1C6-E900-854F-74AC-DB1F1D9C2FDE}" dt="2024-12-04T01:11:06.412" v="164" actId="20577"/>
          <ac:spMkLst>
            <pc:docMk/>
            <pc:sldMk cId="734699864" sldId="392"/>
            <ac:spMk id="2" creationId="{20B9B8F1-18DD-619C-6A6C-4DA54AA02E0E}"/>
          </ac:spMkLst>
        </pc:spChg>
        <pc:spChg chg="del">
          <ac:chgData name="Udayantha D.M.S it21266164" userId="S::it21266164@my.sliit.lk::0cd12abf-f39a-419f-b593-8760910f9f32" providerId="AD" clId="Web-{F292B1C6-E900-854F-74AC-DB1F1D9C2FDE}" dt="2024-12-04T01:07:20.728" v="126"/>
          <ac:spMkLst>
            <pc:docMk/>
            <pc:sldMk cId="734699864" sldId="392"/>
            <ac:spMk id="2" creationId="{D7922CA1-628D-363D-85A0-89BD83AE6281}"/>
          </ac:spMkLst>
        </pc:spChg>
        <pc:spChg chg="del">
          <ac:chgData name="Udayantha D.M.S it21266164" userId="S::it21266164@my.sliit.lk::0cd12abf-f39a-419f-b593-8760910f9f32" providerId="AD" clId="Web-{F292B1C6-E900-854F-74AC-DB1F1D9C2FDE}" dt="2024-12-04T01:07:20.728" v="125"/>
          <ac:spMkLst>
            <pc:docMk/>
            <pc:sldMk cId="734699864" sldId="392"/>
            <ac:spMk id="3" creationId="{33DA5995-6935-A2FA-9676-616ECEE79A80}"/>
          </ac:spMkLst>
        </pc:spChg>
        <pc:picChg chg="add mod">
          <ac:chgData name="Udayantha D.M.S it21266164" userId="S::it21266164@my.sliit.lk::0cd12abf-f39a-419f-b593-8760910f9f32" providerId="AD" clId="Web-{F292B1C6-E900-854F-74AC-DB1F1D9C2FDE}" dt="2024-12-04T01:08:14.417" v="130" actId="14100"/>
          <ac:picMkLst>
            <pc:docMk/>
            <pc:sldMk cId="734699864" sldId="392"/>
            <ac:picMk id="4" creationId="{D6958B6F-847D-CE84-D659-6D072811C7DD}"/>
          </ac:picMkLst>
        </pc:picChg>
      </pc:sldChg>
      <pc:sldChg chg="addSp delSp modSp new">
        <pc:chgData name="Udayantha D.M.S it21266164" userId="S::it21266164@my.sliit.lk::0cd12abf-f39a-419f-b593-8760910f9f32" providerId="AD" clId="Web-{F292B1C6-E900-854F-74AC-DB1F1D9C2FDE}" dt="2024-12-04T03:03:20.032" v="342" actId="20577"/>
        <pc:sldMkLst>
          <pc:docMk/>
          <pc:sldMk cId="3676112328" sldId="398"/>
        </pc:sldMkLst>
        <pc:spChg chg="del">
          <ac:chgData name="Udayantha D.M.S it21266164" userId="S::it21266164@my.sliit.lk::0cd12abf-f39a-419f-b593-8760910f9f32" providerId="AD" clId="Web-{F292B1C6-E900-854F-74AC-DB1F1D9C2FDE}" dt="2024-12-04T03:02:45.546" v="314"/>
          <ac:spMkLst>
            <pc:docMk/>
            <pc:sldMk cId="3676112328" sldId="398"/>
            <ac:spMk id="2" creationId="{5F6E9893-9260-8F79-B657-63A1CEB3AC7C}"/>
          </ac:spMkLst>
        </pc:spChg>
        <pc:spChg chg="del">
          <ac:chgData name="Udayantha D.M.S it21266164" userId="S::it21266164@my.sliit.lk::0cd12abf-f39a-419f-b593-8760910f9f32" providerId="AD" clId="Web-{F292B1C6-E900-854F-74AC-DB1F1D9C2FDE}" dt="2024-12-04T03:02:45.546" v="313"/>
          <ac:spMkLst>
            <pc:docMk/>
            <pc:sldMk cId="3676112328" sldId="398"/>
            <ac:spMk id="3" creationId="{E206B7D2-3BBE-C666-8CD0-61B88EF4428A}"/>
          </ac:spMkLst>
        </pc:spChg>
        <pc:spChg chg="add mod">
          <ac:chgData name="Udayantha D.M.S it21266164" userId="S::it21266164@my.sliit.lk::0cd12abf-f39a-419f-b593-8760910f9f32" providerId="AD" clId="Web-{F292B1C6-E900-854F-74AC-DB1F1D9C2FDE}" dt="2024-12-04T03:03:20.032" v="342" actId="20577"/>
          <ac:spMkLst>
            <pc:docMk/>
            <pc:sldMk cId="3676112328" sldId="398"/>
            <ac:spMk id="5" creationId="{0D8291E3-840D-B3FE-9865-74696CAA131D}"/>
          </ac:spMkLst>
        </pc:spChg>
        <pc:picChg chg="add mod">
          <ac:chgData name="Udayantha D.M.S it21266164" userId="S::it21266164@my.sliit.lk::0cd12abf-f39a-419f-b593-8760910f9f32" providerId="AD" clId="Web-{F292B1C6-E900-854F-74AC-DB1F1D9C2FDE}" dt="2024-12-04T03:02:59.812" v="318" actId="1076"/>
          <ac:picMkLst>
            <pc:docMk/>
            <pc:sldMk cId="3676112328" sldId="398"/>
            <ac:picMk id="4" creationId="{993E6901-16F1-CAD4-2EA5-C40A59183607}"/>
          </ac:picMkLst>
        </pc:picChg>
      </pc:sldChg>
      <pc:sldChg chg="addSp delSp modSp new">
        <pc:chgData name="Udayantha D.M.S it21266164" userId="S::it21266164@my.sliit.lk::0cd12abf-f39a-419f-b593-8760910f9f32" providerId="AD" clId="Web-{F292B1C6-E900-854F-74AC-DB1F1D9C2FDE}" dt="2024-12-04T07:18:46.939" v="370" actId="20577"/>
        <pc:sldMkLst>
          <pc:docMk/>
          <pc:sldMk cId="2058419051" sldId="403"/>
        </pc:sldMkLst>
        <pc:spChg chg="del">
          <ac:chgData name="Udayantha D.M.S it21266164" userId="S::it21266164@my.sliit.lk::0cd12abf-f39a-419f-b593-8760910f9f32" providerId="AD" clId="Web-{F292B1C6-E900-854F-74AC-DB1F1D9C2FDE}" dt="2024-12-04T07:17:29.452" v="345"/>
          <ac:spMkLst>
            <pc:docMk/>
            <pc:sldMk cId="2058419051" sldId="403"/>
            <ac:spMk id="2" creationId="{70F4D0CD-21D9-D6C6-447B-1645DBF548BB}"/>
          </ac:spMkLst>
        </pc:spChg>
        <pc:spChg chg="del">
          <ac:chgData name="Udayantha D.M.S it21266164" userId="S::it21266164@my.sliit.lk::0cd12abf-f39a-419f-b593-8760910f9f32" providerId="AD" clId="Web-{F292B1C6-E900-854F-74AC-DB1F1D9C2FDE}" dt="2024-12-04T07:17:29.452" v="344"/>
          <ac:spMkLst>
            <pc:docMk/>
            <pc:sldMk cId="2058419051" sldId="403"/>
            <ac:spMk id="3" creationId="{6DBE78EB-E9E1-70E5-87FE-C151C44E5DB2}"/>
          </ac:spMkLst>
        </pc:spChg>
        <pc:spChg chg="add mod">
          <ac:chgData name="Udayantha D.M.S it21266164" userId="S::it21266164@my.sliit.lk::0cd12abf-f39a-419f-b593-8760910f9f32" providerId="AD" clId="Web-{F292B1C6-E900-854F-74AC-DB1F1D9C2FDE}" dt="2024-12-04T07:18:46.939" v="370" actId="20577"/>
          <ac:spMkLst>
            <pc:docMk/>
            <pc:sldMk cId="2058419051" sldId="403"/>
            <ac:spMk id="5" creationId="{5BD074CE-8688-BF0F-E26A-6EF72AE1C353}"/>
          </ac:spMkLst>
        </pc:spChg>
        <pc:picChg chg="add mod">
          <ac:chgData name="Udayantha D.M.S it21266164" userId="S::it21266164@my.sliit.lk::0cd12abf-f39a-419f-b593-8760910f9f32" providerId="AD" clId="Web-{F292B1C6-E900-854F-74AC-DB1F1D9C2FDE}" dt="2024-12-04T07:18:04.313" v="349" actId="14100"/>
          <ac:picMkLst>
            <pc:docMk/>
            <pc:sldMk cId="2058419051" sldId="403"/>
            <ac:picMk id="4" creationId="{087080EB-90E2-AFE4-BE12-2D678C5297FF}"/>
          </ac:picMkLst>
        </pc:picChg>
      </pc:sldChg>
    </pc:docChg>
  </pc:docChgLst>
  <pc:docChgLst>
    <pc:chgData name="Weerasinghe K.D.E.I it21259852" userId="017b4031-6805-43dd-9dc2-b3b793cd71b6" providerId="ADAL" clId="{A97FA706-FD6B-4555-9D0C-313A1C247226}"/>
    <pc:docChg chg="undo custSel addSld delSld modSld">
      <pc:chgData name="Weerasinghe K.D.E.I it21259852" userId="017b4031-6805-43dd-9dc2-b3b793cd71b6" providerId="ADAL" clId="{A97FA706-FD6B-4555-9D0C-313A1C247226}" dt="2024-12-04T06:28:45.752" v="1195" actId="20577"/>
      <pc:docMkLst>
        <pc:docMk/>
      </pc:docMkLst>
      <pc:sldChg chg="modSp mod">
        <pc:chgData name="Weerasinghe K.D.E.I it21259852" userId="017b4031-6805-43dd-9dc2-b3b793cd71b6" providerId="ADAL" clId="{A97FA706-FD6B-4555-9D0C-313A1C247226}" dt="2024-12-04T00:53:32.215" v="1044" actId="1076"/>
        <pc:sldMkLst>
          <pc:docMk/>
          <pc:sldMk cId="1081597917" sldId="295"/>
        </pc:sldMkLst>
        <pc:picChg chg="mod">
          <ac:chgData name="Weerasinghe K.D.E.I it21259852" userId="017b4031-6805-43dd-9dc2-b3b793cd71b6" providerId="ADAL" clId="{A97FA706-FD6B-4555-9D0C-313A1C247226}" dt="2024-12-04T00:53:32.215" v="1044" actId="1076"/>
          <ac:picMkLst>
            <pc:docMk/>
            <pc:sldMk cId="1081597917" sldId="295"/>
            <ac:picMk id="8" creationId="{4E6C89F9-6FA3-E378-1E20-7C99248EFD79}"/>
          </ac:picMkLst>
        </pc:picChg>
      </pc:sldChg>
      <pc:sldChg chg="modSp mod">
        <pc:chgData name="Weerasinghe K.D.E.I it21259852" userId="017b4031-6805-43dd-9dc2-b3b793cd71b6" providerId="ADAL" clId="{A97FA706-FD6B-4555-9D0C-313A1C247226}" dt="2024-12-04T00:54:52.964" v="1060" actId="20577"/>
        <pc:sldMkLst>
          <pc:docMk/>
          <pc:sldMk cId="616962613" sldId="297"/>
        </pc:sldMkLst>
        <pc:spChg chg="mod">
          <ac:chgData name="Weerasinghe K.D.E.I it21259852" userId="017b4031-6805-43dd-9dc2-b3b793cd71b6" providerId="ADAL" clId="{A97FA706-FD6B-4555-9D0C-313A1C247226}" dt="2024-12-04T00:54:52.964" v="1060" actId="20577"/>
          <ac:spMkLst>
            <pc:docMk/>
            <pc:sldMk cId="616962613" sldId="297"/>
            <ac:spMk id="3" creationId="{5D1572B8-1168-C3FC-B3F6-6200FFB1FEC6}"/>
          </ac:spMkLst>
        </pc:spChg>
      </pc:sldChg>
      <pc:sldChg chg="modSp mod">
        <pc:chgData name="Weerasinghe K.D.E.I it21259852" userId="017b4031-6805-43dd-9dc2-b3b793cd71b6" providerId="ADAL" clId="{A97FA706-FD6B-4555-9D0C-313A1C247226}" dt="2024-12-04T01:07:37.763" v="1101" actId="20577"/>
        <pc:sldMkLst>
          <pc:docMk/>
          <pc:sldMk cId="3861847379" sldId="301"/>
        </pc:sldMkLst>
        <pc:spChg chg="mod">
          <ac:chgData name="Weerasinghe K.D.E.I it21259852" userId="017b4031-6805-43dd-9dc2-b3b793cd71b6" providerId="ADAL" clId="{A97FA706-FD6B-4555-9D0C-313A1C247226}" dt="2024-12-04T01:07:37.763" v="1101" actId="20577"/>
          <ac:spMkLst>
            <pc:docMk/>
            <pc:sldMk cId="3861847379" sldId="301"/>
            <ac:spMk id="3" creationId="{0BA5EEF3-F56E-CBBC-D48B-3F8C4D7E0B58}"/>
          </ac:spMkLst>
        </pc:spChg>
        <pc:spChg chg="mod">
          <ac:chgData name="Weerasinghe K.D.E.I it21259852" userId="017b4031-6805-43dd-9dc2-b3b793cd71b6" providerId="ADAL" clId="{A97FA706-FD6B-4555-9D0C-313A1C247226}" dt="2024-12-04T00:57:20.368" v="1061" actId="1036"/>
          <ac:spMkLst>
            <pc:docMk/>
            <pc:sldMk cId="3861847379" sldId="301"/>
            <ac:spMk id="4" creationId="{E10991B0-574C-A9BF-D4D6-6F0918D8EDB5}"/>
          </ac:spMkLst>
        </pc:spChg>
      </pc:sldChg>
      <pc:sldChg chg="modSp mod">
        <pc:chgData name="Weerasinghe K.D.E.I it21259852" userId="017b4031-6805-43dd-9dc2-b3b793cd71b6" providerId="ADAL" clId="{A97FA706-FD6B-4555-9D0C-313A1C247226}" dt="2024-12-04T01:06:46.490" v="1098" actId="1076"/>
        <pc:sldMkLst>
          <pc:docMk/>
          <pc:sldMk cId="2576317012" sldId="309"/>
        </pc:sldMkLst>
        <pc:spChg chg="mod">
          <ac:chgData name="Weerasinghe K.D.E.I it21259852" userId="017b4031-6805-43dd-9dc2-b3b793cd71b6" providerId="ADAL" clId="{A97FA706-FD6B-4555-9D0C-313A1C247226}" dt="2024-12-04T01:06:46.490" v="1098" actId="1076"/>
          <ac:spMkLst>
            <pc:docMk/>
            <pc:sldMk cId="2576317012" sldId="309"/>
            <ac:spMk id="3" creationId="{8D221121-158F-C8C7-567C-EF3C4BD29B92}"/>
          </ac:spMkLst>
        </pc:spChg>
        <pc:picChg chg="mod">
          <ac:chgData name="Weerasinghe K.D.E.I it21259852" userId="017b4031-6805-43dd-9dc2-b3b793cd71b6" providerId="ADAL" clId="{A97FA706-FD6B-4555-9D0C-313A1C247226}" dt="2024-12-04T01:06:36.508" v="1097" actId="1076"/>
          <ac:picMkLst>
            <pc:docMk/>
            <pc:sldMk cId="2576317012" sldId="309"/>
            <ac:picMk id="19" creationId="{94554D94-1F28-EAD5-A6C4-D22A7E1FD027}"/>
          </ac:picMkLst>
        </pc:picChg>
      </pc:sldChg>
      <pc:sldChg chg="modSp mod">
        <pc:chgData name="Weerasinghe K.D.E.I it21259852" userId="017b4031-6805-43dd-9dc2-b3b793cd71b6" providerId="ADAL" clId="{A97FA706-FD6B-4555-9D0C-313A1C247226}" dt="2024-12-04T00:57:39.394" v="1077" actId="20577"/>
        <pc:sldMkLst>
          <pc:docMk/>
          <pc:sldMk cId="4177023284" sldId="335"/>
        </pc:sldMkLst>
        <pc:spChg chg="mod">
          <ac:chgData name="Weerasinghe K.D.E.I it21259852" userId="017b4031-6805-43dd-9dc2-b3b793cd71b6" providerId="ADAL" clId="{A97FA706-FD6B-4555-9D0C-313A1C247226}" dt="2024-12-04T00:57:39.394" v="1077" actId="20577"/>
          <ac:spMkLst>
            <pc:docMk/>
            <pc:sldMk cId="4177023284" sldId="335"/>
            <ac:spMk id="3" creationId="{5495FB1A-8686-78C6-911D-10B558FFF8CB}"/>
          </ac:spMkLst>
        </pc:spChg>
      </pc:sldChg>
      <pc:sldChg chg="modSp mod">
        <pc:chgData name="Weerasinghe K.D.E.I it21259852" userId="017b4031-6805-43dd-9dc2-b3b793cd71b6" providerId="ADAL" clId="{A97FA706-FD6B-4555-9D0C-313A1C247226}" dt="2024-12-04T00:35:23.117" v="712" actId="1038"/>
        <pc:sldMkLst>
          <pc:docMk/>
          <pc:sldMk cId="3640778285" sldId="377"/>
        </pc:sldMkLst>
        <pc:picChg chg="mod">
          <ac:chgData name="Weerasinghe K.D.E.I it21259852" userId="017b4031-6805-43dd-9dc2-b3b793cd71b6" providerId="ADAL" clId="{A97FA706-FD6B-4555-9D0C-313A1C247226}" dt="2024-12-04T00:35:23.117" v="712" actId="1038"/>
          <ac:picMkLst>
            <pc:docMk/>
            <pc:sldMk cId="3640778285" sldId="377"/>
            <ac:picMk id="8" creationId="{B78CCDC0-CF89-47E6-D2B6-D2F5F6E712A6}"/>
          </ac:picMkLst>
        </pc:picChg>
      </pc:sldChg>
      <pc:sldChg chg="addSp modSp add mod">
        <pc:chgData name="Weerasinghe K.D.E.I it21259852" userId="017b4031-6805-43dd-9dc2-b3b793cd71b6" providerId="ADAL" clId="{A97FA706-FD6B-4555-9D0C-313A1C247226}" dt="2024-12-04T01:23:36.903" v="1175" actId="1076"/>
        <pc:sldMkLst>
          <pc:docMk/>
          <pc:sldMk cId="3506581545" sldId="384"/>
        </pc:sldMkLst>
        <pc:graphicFrameChg chg="mod modGraphic">
          <ac:chgData name="Weerasinghe K.D.E.I it21259852" userId="017b4031-6805-43dd-9dc2-b3b793cd71b6" providerId="ADAL" clId="{A97FA706-FD6B-4555-9D0C-313A1C247226}" dt="2024-12-04T01:09:27.535" v="1117" actId="20577"/>
          <ac:graphicFrameMkLst>
            <pc:docMk/>
            <pc:sldMk cId="3506581545" sldId="384"/>
            <ac:graphicFrameMk id="3" creationId="{84F15619-A2B9-E9CC-2F7F-F5DE21E54734}"/>
          </ac:graphicFrameMkLst>
        </pc:graphicFrameChg>
        <pc:picChg chg="add mod">
          <ac:chgData name="Weerasinghe K.D.E.I it21259852" userId="017b4031-6805-43dd-9dc2-b3b793cd71b6" providerId="ADAL" clId="{A97FA706-FD6B-4555-9D0C-313A1C247226}" dt="2024-12-04T01:23:32.698" v="1173" actId="14100"/>
          <ac:picMkLst>
            <pc:docMk/>
            <pc:sldMk cId="3506581545" sldId="384"/>
            <ac:picMk id="4" creationId="{7F1682F2-52BD-EA38-3A0D-F764038DB80D}"/>
          </ac:picMkLst>
        </pc:picChg>
        <pc:picChg chg="add mod">
          <ac:chgData name="Weerasinghe K.D.E.I it21259852" userId="017b4031-6805-43dd-9dc2-b3b793cd71b6" providerId="ADAL" clId="{A97FA706-FD6B-4555-9D0C-313A1C247226}" dt="2024-12-04T01:23:36.903" v="1175" actId="1076"/>
          <ac:picMkLst>
            <pc:docMk/>
            <pc:sldMk cId="3506581545" sldId="384"/>
            <ac:picMk id="6" creationId="{69C3FB96-CCA1-5970-D883-1B7B07457998}"/>
          </ac:picMkLst>
        </pc:picChg>
      </pc:sldChg>
      <pc:sldChg chg="addSp delSp modSp new mod modClrScheme chgLayout">
        <pc:chgData name="Weerasinghe K.D.E.I it21259852" userId="017b4031-6805-43dd-9dc2-b3b793cd71b6" providerId="ADAL" clId="{A97FA706-FD6B-4555-9D0C-313A1C247226}" dt="2024-12-04T00:46:54.498" v="907" actId="313"/>
        <pc:sldMkLst>
          <pc:docMk/>
          <pc:sldMk cId="2205181528" sldId="385"/>
        </pc:sldMkLst>
        <pc:spChg chg="mod">
          <ac:chgData name="Weerasinghe K.D.E.I it21259852" userId="017b4031-6805-43dd-9dc2-b3b793cd71b6" providerId="ADAL" clId="{A97FA706-FD6B-4555-9D0C-313A1C247226}" dt="2024-12-04T00:45:57.418" v="851" actId="20577"/>
          <ac:spMkLst>
            <pc:docMk/>
            <pc:sldMk cId="2205181528" sldId="385"/>
            <ac:spMk id="2" creationId="{4DDECC73-A899-3860-18BA-2F9C311F287C}"/>
          </ac:spMkLst>
        </pc:spChg>
        <pc:spChg chg="add del mod ord">
          <ac:chgData name="Weerasinghe K.D.E.I it21259852" userId="017b4031-6805-43dd-9dc2-b3b793cd71b6" providerId="ADAL" clId="{A97FA706-FD6B-4555-9D0C-313A1C247226}" dt="2024-12-04T00:46:54.498" v="907" actId="313"/>
          <ac:spMkLst>
            <pc:docMk/>
            <pc:sldMk cId="2205181528" sldId="385"/>
            <ac:spMk id="3" creationId="{77582405-7B22-E146-8D8C-C9B80BF9E86E}"/>
          </ac:spMkLst>
        </pc:spChg>
        <pc:picChg chg="add del mod ord">
          <ac:chgData name="Weerasinghe K.D.E.I it21259852" userId="017b4031-6805-43dd-9dc2-b3b793cd71b6" providerId="ADAL" clId="{A97FA706-FD6B-4555-9D0C-313A1C247226}" dt="2024-12-04T00:42:20.394" v="724" actId="22"/>
          <ac:picMkLst>
            <pc:docMk/>
            <pc:sldMk cId="2205181528" sldId="385"/>
            <ac:picMk id="5" creationId="{61985088-714F-ADE5-2B65-F0013699DEE8}"/>
          </ac:picMkLst>
        </pc:picChg>
        <pc:picChg chg="add del">
          <ac:chgData name="Weerasinghe K.D.E.I it21259852" userId="017b4031-6805-43dd-9dc2-b3b793cd71b6" providerId="ADAL" clId="{A97FA706-FD6B-4555-9D0C-313A1C247226}" dt="2024-12-04T00:42:07.091" v="717" actId="22"/>
          <ac:picMkLst>
            <pc:docMk/>
            <pc:sldMk cId="2205181528" sldId="385"/>
            <ac:picMk id="7" creationId="{E7BE04AC-008B-9214-0EF1-6845824E945D}"/>
          </ac:picMkLst>
        </pc:picChg>
        <pc:picChg chg="add del">
          <ac:chgData name="Weerasinghe K.D.E.I it21259852" userId="017b4031-6805-43dd-9dc2-b3b793cd71b6" providerId="ADAL" clId="{A97FA706-FD6B-4555-9D0C-313A1C247226}" dt="2024-12-04T00:42:11.236" v="719" actId="22"/>
          <ac:picMkLst>
            <pc:docMk/>
            <pc:sldMk cId="2205181528" sldId="385"/>
            <ac:picMk id="9" creationId="{7ED890A5-FDCC-EB50-AEC6-BFAD99D12039}"/>
          </ac:picMkLst>
        </pc:picChg>
        <pc:picChg chg="add del mod">
          <ac:chgData name="Weerasinghe K.D.E.I it21259852" userId="017b4031-6805-43dd-9dc2-b3b793cd71b6" providerId="ADAL" clId="{A97FA706-FD6B-4555-9D0C-313A1C247226}" dt="2024-12-04T00:44:46.904" v="803" actId="478"/>
          <ac:picMkLst>
            <pc:docMk/>
            <pc:sldMk cId="2205181528" sldId="385"/>
            <ac:picMk id="11" creationId="{4FA12A37-5DDC-5D07-E34A-A04288156D1B}"/>
          </ac:picMkLst>
        </pc:picChg>
        <pc:picChg chg="add mod">
          <ac:chgData name="Weerasinghe K.D.E.I it21259852" userId="017b4031-6805-43dd-9dc2-b3b793cd71b6" providerId="ADAL" clId="{A97FA706-FD6B-4555-9D0C-313A1C247226}" dt="2024-12-04T00:45:03.924" v="809" actId="14100"/>
          <ac:picMkLst>
            <pc:docMk/>
            <pc:sldMk cId="2205181528" sldId="385"/>
            <ac:picMk id="13" creationId="{031CFCAC-38CA-F4DA-50F3-D1C83335C67A}"/>
          </ac:picMkLst>
        </pc:picChg>
      </pc:sldChg>
      <pc:sldChg chg="addSp delSp modSp new mod">
        <pc:chgData name="Weerasinghe K.D.E.I it21259852" userId="017b4031-6805-43dd-9dc2-b3b793cd71b6" providerId="ADAL" clId="{A97FA706-FD6B-4555-9D0C-313A1C247226}" dt="2024-12-04T00:46:33.181" v="858" actId="1076"/>
        <pc:sldMkLst>
          <pc:docMk/>
          <pc:sldMk cId="2057407582" sldId="386"/>
        </pc:sldMkLst>
        <pc:spChg chg="mod">
          <ac:chgData name="Weerasinghe K.D.E.I it21259852" userId="017b4031-6805-43dd-9dc2-b3b793cd71b6" providerId="ADAL" clId="{A97FA706-FD6B-4555-9D0C-313A1C247226}" dt="2024-12-04T00:46:02.434" v="852"/>
          <ac:spMkLst>
            <pc:docMk/>
            <pc:sldMk cId="2057407582" sldId="386"/>
            <ac:spMk id="2" creationId="{AD998BA1-04D8-BCC3-0CC3-953279AF6A17}"/>
          </ac:spMkLst>
        </pc:spChg>
        <pc:spChg chg="del">
          <ac:chgData name="Weerasinghe K.D.E.I it21259852" userId="017b4031-6805-43dd-9dc2-b3b793cd71b6" providerId="ADAL" clId="{A97FA706-FD6B-4555-9D0C-313A1C247226}" dt="2024-12-04T00:45:11.655" v="810" actId="22"/>
          <ac:spMkLst>
            <pc:docMk/>
            <pc:sldMk cId="2057407582" sldId="386"/>
            <ac:spMk id="3" creationId="{CCF5D6C7-8CF1-1EC4-D862-48F472DFD75D}"/>
          </ac:spMkLst>
        </pc:spChg>
        <pc:spChg chg="add del mod">
          <ac:chgData name="Weerasinghe K.D.E.I it21259852" userId="017b4031-6805-43dd-9dc2-b3b793cd71b6" providerId="ADAL" clId="{A97FA706-FD6B-4555-9D0C-313A1C247226}" dt="2024-12-04T00:45:31.078" v="812" actId="22"/>
          <ac:spMkLst>
            <pc:docMk/>
            <pc:sldMk cId="2057407582" sldId="386"/>
            <ac:spMk id="7" creationId="{74370BAB-7738-9FD3-2482-11C7E3245F21}"/>
          </ac:spMkLst>
        </pc:spChg>
        <pc:spChg chg="add mod">
          <ac:chgData name="Weerasinghe K.D.E.I it21259852" userId="017b4031-6805-43dd-9dc2-b3b793cd71b6" providerId="ADAL" clId="{A97FA706-FD6B-4555-9D0C-313A1C247226}" dt="2024-12-04T00:46:33.181" v="858" actId="1076"/>
          <ac:spMkLst>
            <pc:docMk/>
            <pc:sldMk cId="2057407582" sldId="386"/>
            <ac:spMk id="11" creationId="{2471CA2F-3E3C-5342-B0AF-77A3138F13DF}"/>
          </ac:spMkLst>
        </pc:spChg>
        <pc:picChg chg="add del mod ord">
          <ac:chgData name="Weerasinghe K.D.E.I it21259852" userId="017b4031-6805-43dd-9dc2-b3b793cd71b6" providerId="ADAL" clId="{A97FA706-FD6B-4555-9D0C-313A1C247226}" dt="2024-12-04T00:45:14.714" v="811" actId="478"/>
          <ac:picMkLst>
            <pc:docMk/>
            <pc:sldMk cId="2057407582" sldId="386"/>
            <ac:picMk id="5" creationId="{F4E03B81-C105-F2E7-F09C-6C2FD19A4382}"/>
          </ac:picMkLst>
        </pc:picChg>
        <pc:picChg chg="add mod ord">
          <ac:chgData name="Weerasinghe K.D.E.I it21259852" userId="017b4031-6805-43dd-9dc2-b3b793cd71b6" providerId="ADAL" clId="{A97FA706-FD6B-4555-9D0C-313A1C247226}" dt="2024-12-04T00:46:20.143" v="855" actId="1076"/>
          <ac:picMkLst>
            <pc:docMk/>
            <pc:sldMk cId="2057407582" sldId="386"/>
            <ac:picMk id="9" creationId="{A3D89CA4-C58A-5D26-6624-EA8A3A647CF5}"/>
          </ac:picMkLst>
        </pc:picChg>
      </pc:sldChg>
      <pc:sldChg chg="addSp delSp modSp new mod">
        <pc:chgData name="Weerasinghe K.D.E.I it21259852" userId="017b4031-6805-43dd-9dc2-b3b793cd71b6" providerId="ADAL" clId="{A97FA706-FD6B-4555-9D0C-313A1C247226}" dt="2024-12-04T00:52:25.118" v="1041" actId="1076"/>
        <pc:sldMkLst>
          <pc:docMk/>
          <pc:sldMk cId="3304532259" sldId="387"/>
        </pc:sldMkLst>
        <pc:spChg chg="mod">
          <ac:chgData name="Weerasinghe K.D.E.I it21259852" userId="017b4031-6805-43dd-9dc2-b3b793cd71b6" providerId="ADAL" clId="{A97FA706-FD6B-4555-9D0C-313A1C247226}" dt="2024-12-04T00:47:04.981" v="913" actId="20577"/>
          <ac:spMkLst>
            <pc:docMk/>
            <pc:sldMk cId="3304532259" sldId="387"/>
            <ac:spMk id="2" creationId="{5E5F2786-C126-C730-EFF9-642244F1AD98}"/>
          </ac:spMkLst>
        </pc:spChg>
        <pc:spChg chg="del">
          <ac:chgData name="Weerasinghe K.D.E.I it21259852" userId="017b4031-6805-43dd-9dc2-b3b793cd71b6" providerId="ADAL" clId="{A97FA706-FD6B-4555-9D0C-313A1C247226}" dt="2024-12-04T00:47:12.148" v="914" actId="22"/>
          <ac:spMkLst>
            <pc:docMk/>
            <pc:sldMk cId="3304532259" sldId="387"/>
            <ac:spMk id="3" creationId="{E72BAC0F-C11D-C944-A0CF-A97286153FFA}"/>
          </ac:spMkLst>
        </pc:spChg>
        <pc:picChg chg="add mod ord">
          <ac:chgData name="Weerasinghe K.D.E.I it21259852" userId="017b4031-6805-43dd-9dc2-b3b793cd71b6" providerId="ADAL" clId="{A97FA706-FD6B-4555-9D0C-313A1C247226}" dt="2024-12-04T00:52:21.103" v="1038" actId="14100"/>
          <ac:picMkLst>
            <pc:docMk/>
            <pc:sldMk cId="3304532259" sldId="387"/>
            <ac:picMk id="5" creationId="{C08610BC-F1BE-3781-89B3-B1A9CCA9DB7E}"/>
          </ac:picMkLst>
        </pc:picChg>
        <pc:picChg chg="add mod">
          <ac:chgData name="Weerasinghe K.D.E.I it21259852" userId="017b4031-6805-43dd-9dc2-b3b793cd71b6" providerId="ADAL" clId="{A97FA706-FD6B-4555-9D0C-313A1C247226}" dt="2024-12-04T00:52:25.118" v="1041" actId="1076"/>
          <ac:picMkLst>
            <pc:docMk/>
            <pc:sldMk cId="3304532259" sldId="387"/>
            <ac:picMk id="7" creationId="{9197488B-3BAA-DF1F-8994-F665B8CFA902}"/>
          </ac:picMkLst>
        </pc:picChg>
        <pc:picChg chg="add del mod">
          <ac:chgData name="Weerasinghe K.D.E.I it21259852" userId="017b4031-6805-43dd-9dc2-b3b793cd71b6" providerId="ADAL" clId="{A97FA706-FD6B-4555-9D0C-313A1C247226}" dt="2024-12-04T00:49:45.307" v="952" actId="478"/>
          <ac:picMkLst>
            <pc:docMk/>
            <pc:sldMk cId="3304532259" sldId="387"/>
            <ac:picMk id="9" creationId="{677E3367-C68F-BFF9-560C-7401C9451908}"/>
          </ac:picMkLst>
        </pc:picChg>
        <pc:picChg chg="add del mod">
          <ac:chgData name="Weerasinghe K.D.E.I it21259852" userId="017b4031-6805-43dd-9dc2-b3b793cd71b6" providerId="ADAL" clId="{A97FA706-FD6B-4555-9D0C-313A1C247226}" dt="2024-12-04T00:51:47.380" v="1031" actId="21"/>
          <ac:picMkLst>
            <pc:docMk/>
            <pc:sldMk cId="3304532259" sldId="387"/>
            <ac:picMk id="11" creationId="{85E23E8C-3D50-A90F-8BAA-A3EA96588938}"/>
          </ac:picMkLst>
        </pc:picChg>
      </pc:sldChg>
      <pc:sldChg chg="addSp delSp modSp new mod">
        <pc:chgData name="Weerasinghe K.D.E.I it21259852" userId="017b4031-6805-43dd-9dc2-b3b793cd71b6" providerId="ADAL" clId="{A97FA706-FD6B-4555-9D0C-313A1C247226}" dt="2024-12-04T00:52:06.412" v="1037" actId="1076"/>
        <pc:sldMkLst>
          <pc:docMk/>
          <pc:sldMk cId="1457534282" sldId="388"/>
        </pc:sldMkLst>
        <pc:spChg chg="mod">
          <ac:chgData name="Weerasinghe K.D.E.I it21259852" userId="017b4031-6805-43dd-9dc2-b3b793cd71b6" providerId="ADAL" clId="{A97FA706-FD6B-4555-9D0C-313A1C247226}" dt="2024-12-04T00:50:20.413" v="992" actId="20577"/>
          <ac:spMkLst>
            <pc:docMk/>
            <pc:sldMk cId="1457534282" sldId="388"/>
            <ac:spMk id="2" creationId="{DCF5CD0D-114F-7927-6178-085FD78464BC}"/>
          </ac:spMkLst>
        </pc:spChg>
        <pc:spChg chg="del">
          <ac:chgData name="Weerasinghe K.D.E.I it21259852" userId="017b4031-6805-43dd-9dc2-b3b793cd71b6" providerId="ADAL" clId="{A97FA706-FD6B-4555-9D0C-313A1C247226}" dt="2024-12-04T00:50:09.086" v="958" actId="22"/>
          <ac:spMkLst>
            <pc:docMk/>
            <pc:sldMk cId="1457534282" sldId="388"/>
            <ac:spMk id="3" creationId="{6A78BAC9-CD1E-2B15-9B1B-FABC342A54B9}"/>
          </ac:spMkLst>
        </pc:spChg>
        <pc:picChg chg="add mod ord">
          <ac:chgData name="Weerasinghe K.D.E.I it21259852" userId="017b4031-6805-43dd-9dc2-b3b793cd71b6" providerId="ADAL" clId="{A97FA706-FD6B-4555-9D0C-313A1C247226}" dt="2024-12-04T00:50:12.659" v="960" actId="1076"/>
          <ac:picMkLst>
            <pc:docMk/>
            <pc:sldMk cId="1457534282" sldId="388"/>
            <ac:picMk id="5" creationId="{18BF1CC7-5226-1CE3-784B-B6B08FE05E81}"/>
          </ac:picMkLst>
        </pc:picChg>
        <pc:picChg chg="add mod">
          <ac:chgData name="Weerasinghe K.D.E.I it21259852" userId="017b4031-6805-43dd-9dc2-b3b793cd71b6" providerId="ADAL" clId="{A97FA706-FD6B-4555-9D0C-313A1C247226}" dt="2024-12-04T00:52:01.002" v="1034" actId="14100"/>
          <ac:picMkLst>
            <pc:docMk/>
            <pc:sldMk cId="1457534282" sldId="388"/>
            <ac:picMk id="7" creationId="{9093F703-410C-7CB5-79AB-5C24E7271318}"/>
          </ac:picMkLst>
        </pc:picChg>
        <pc:picChg chg="add mod">
          <ac:chgData name="Weerasinghe K.D.E.I it21259852" userId="017b4031-6805-43dd-9dc2-b3b793cd71b6" providerId="ADAL" clId="{A97FA706-FD6B-4555-9D0C-313A1C247226}" dt="2024-12-04T00:52:06.412" v="1037" actId="1076"/>
          <ac:picMkLst>
            <pc:docMk/>
            <pc:sldMk cId="1457534282" sldId="388"/>
            <ac:picMk id="8" creationId="{C5016D04-A303-56F1-E57C-5593A2D6DA0E}"/>
          </ac:picMkLst>
        </pc:picChg>
        <pc:picChg chg="add del mod">
          <ac:chgData name="Weerasinghe K.D.E.I it21259852" userId="017b4031-6805-43dd-9dc2-b3b793cd71b6" providerId="ADAL" clId="{A97FA706-FD6B-4555-9D0C-313A1C247226}" dt="2024-12-04T00:51:55.559" v="1033" actId="478"/>
          <ac:picMkLst>
            <pc:docMk/>
            <pc:sldMk cId="1457534282" sldId="388"/>
            <ac:picMk id="11" creationId="{85E23E8C-3D50-A90F-8BAA-A3EA96588938}"/>
          </ac:picMkLst>
        </pc:picChg>
      </pc:sldChg>
      <pc:sldChg chg="addSp delSp modSp new mod">
        <pc:chgData name="Weerasinghe K.D.E.I it21259852" userId="017b4031-6805-43dd-9dc2-b3b793cd71b6" providerId="ADAL" clId="{A97FA706-FD6B-4555-9D0C-313A1C247226}" dt="2024-12-04T00:51:21.470" v="1026" actId="1076"/>
        <pc:sldMkLst>
          <pc:docMk/>
          <pc:sldMk cId="51980807" sldId="389"/>
        </pc:sldMkLst>
        <pc:spChg chg="mod">
          <ac:chgData name="Weerasinghe K.D.E.I it21259852" userId="017b4031-6805-43dd-9dc2-b3b793cd71b6" providerId="ADAL" clId="{A97FA706-FD6B-4555-9D0C-313A1C247226}" dt="2024-12-04T00:51:16.677" v="1024" actId="20577"/>
          <ac:spMkLst>
            <pc:docMk/>
            <pc:sldMk cId="51980807" sldId="389"/>
            <ac:spMk id="2" creationId="{A77652C5-BA2C-F165-5410-2D8FE415D172}"/>
          </ac:spMkLst>
        </pc:spChg>
        <pc:spChg chg="del">
          <ac:chgData name="Weerasinghe K.D.E.I it21259852" userId="017b4031-6805-43dd-9dc2-b3b793cd71b6" providerId="ADAL" clId="{A97FA706-FD6B-4555-9D0C-313A1C247226}" dt="2024-12-04T00:51:11.959" v="1003" actId="22"/>
          <ac:spMkLst>
            <pc:docMk/>
            <pc:sldMk cId="51980807" sldId="389"/>
            <ac:spMk id="3" creationId="{3B988C6D-F2BC-0582-F307-0808F5DC4056}"/>
          </ac:spMkLst>
        </pc:spChg>
        <pc:picChg chg="add mod ord">
          <ac:chgData name="Weerasinghe K.D.E.I it21259852" userId="017b4031-6805-43dd-9dc2-b3b793cd71b6" providerId="ADAL" clId="{A97FA706-FD6B-4555-9D0C-313A1C247226}" dt="2024-12-04T00:51:21.470" v="1026" actId="1076"/>
          <ac:picMkLst>
            <pc:docMk/>
            <pc:sldMk cId="51980807" sldId="389"/>
            <ac:picMk id="5" creationId="{952F4A9D-B6B8-4B13-CE36-0AC5EDC06150}"/>
          </ac:picMkLst>
        </pc:picChg>
      </pc:sldChg>
      <pc:sldChg chg="modSp new del mod">
        <pc:chgData name="Weerasinghe K.D.E.I it21259852" userId="017b4031-6805-43dd-9dc2-b3b793cd71b6" providerId="ADAL" clId="{A97FA706-FD6B-4555-9D0C-313A1C247226}" dt="2024-12-04T01:00:21.374" v="1096" actId="47"/>
        <pc:sldMkLst>
          <pc:docMk/>
          <pc:sldMk cId="2680779418" sldId="390"/>
        </pc:sldMkLst>
        <pc:spChg chg="mod">
          <ac:chgData name="Weerasinghe K.D.E.I it21259852" userId="017b4031-6805-43dd-9dc2-b3b793cd71b6" providerId="ADAL" clId="{A97FA706-FD6B-4555-9D0C-313A1C247226}" dt="2024-12-04T00:58:14.312" v="1094" actId="20577"/>
          <ac:spMkLst>
            <pc:docMk/>
            <pc:sldMk cId="2680779418" sldId="390"/>
            <ac:spMk id="2" creationId="{E6D20935-30E4-28B2-2D06-A545D0D5B10D}"/>
          </ac:spMkLst>
        </pc:spChg>
      </pc:sldChg>
      <pc:sldChg chg="addSp delSp modSp new mod">
        <pc:chgData name="Weerasinghe K.D.E.I it21259852" userId="017b4031-6805-43dd-9dc2-b3b793cd71b6" providerId="ADAL" clId="{A97FA706-FD6B-4555-9D0C-313A1C247226}" dt="2024-12-04T01:16:20.650" v="1171" actId="1076"/>
        <pc:sldMkLst>
          <pc:docMk/>
          <pc:sldMk cId="3654929596" sldId="393"/>
        </pc:sldMkLst>
        <pc:spChg chg="mod">
          <ac:chgData name="Weerasinghe K.D.E.I it21259852" userId="017b4031-6805-43dd-9dc2-b3b793cd71b6" providerId="ADAL" clId="{A97FA706-FD6B-4555-9D0C-313A1C247226}" dt="2024-12-04T01:10:37.832" v="1158" actId="313"/>
          <ac:spMkLst>
            <pc:docMk/>
            <pc:sldMk cId="3654929596" sldId="393"/>
            <ac:spMk id="2" creationId="{02F492C5-0E52-14D2-A012-6A1D08F39EA5}"/>
          </ac:spMkLst>
        </pc:spChg>
        <pc:spChg chg="del">
          <ac:chgData name="Weerasinghe K.D.E.I it21259852" userId="017b4031-6805-43dd-9dc2-b3b793cd71b6" providerId="ADAL" clId="{A97FA706-FD6B-4555-9D0C-313A1C247226}" dt="2024-12-04T01:15:03.314" v="1159" actId="22"/>
          <ac:spMkLst>
            <pc:docMk/>
            <pc:sldMk cId="3654929596" sldId="393"/>
            <ac:spMk id="3" creationId="{9D286599-CAAE-5D1C-63A4-C11A8579B678}"/>
          </ac:spMkLst>
        </pc:spChg>
        <pc:spChg chg="add mod">
          <ac:chgData name="Weerasinghe K.D.E.I it21259852" userId="017b4031-6805-43dd-9dc2-b3b793cd71b6" providerId="ADAL" clId="{A97FA706-FD6B-4555-9D0C-313A1C247226}" dt="2024-12-04T01:16:20.650" v="1171" actId="1076"/>
          <ac:spMkLst>
            <pc:docMk/>
            <pc:sldMk cId="3654929596" sldId="393"/>
            <ac:spMk id="6" creationId="{ACB03FA0-FAD1-50AF-4710-3F142BD9B2B4}"/>
          </ac:spMkLst>
        </pc:spChg>
        <pc:spChg chg="add mod">
          <ac:chgData name="Weerasinghe K.D.E.I it21259852" userId="017b4031-6805-43dd-9dc2-b3b793cd71b6" providerId="ADAL" clId="{A97FA706-FD6B-4555-9D0C-313A1C247226}" dt="2024-12-04T01:15:50.092" v="1165"/>
          <ac:spMkLst>
            <pc:docMk/>
            <pc:sldMk cId="3654929596" sldId="393"/>
            <ac:spMk id="7" creationId="{B044D469-9BEC-61C4-82A1-3A91C1C776AD}"/>
          </ac:spMkLst>
        </pc:spChg>
        <pc:picChg chg="add mod ord">
          <ac:chgData name="Weerasinghe K.D.E.I it21259852" userId="017b4031-6805-43dd-9dc2-b3b793cd71b6" providerId="ADAL" clId="{A97FA706-FD6B-4555-9D0C-313A1C247226}" dt="2024-12-04T01:15:06.418" v="1161" actId="14100"/>
          <ac:picMkLst>
            <pc:docMk/>
            <pc:sldMk cId="3654929596" sldId="393"/>
            <ac:picMk id="5" creationId="{10856D4D-75C3-0967-B4FE-8DDBCCA15C38}"/>
          </ac:picMkLst>
        </pc:picChg>
      </pc:sldChg>
      <pc:sldChg chg="addSp delSp modSp new mod">
        <pc:chgData name="Weerasinghe K.D.E.I it21259852" userId="017b4031-6805-43dd-9dc2-b3b793cd71b6" providerId="ADAL" clId="{A97FA706-FD6B-4555-9D0C-313A1C247226}" dt="2024-12-04T06:28:45.752" v="1195" actId="20577"/>
        <pc:sldMkLst>
          <pc:docMk/>
          <pc:sldMk cId="3108132929" sldId="400"/>
        </pc:sldMkLst>
        <pc:spChg chg="mod">
          <ac:chgData name="Weerasinghe K.D.E.I it21259852" userId="017b4031-6805-43dd-9dc2-b3b793cd71b6" providerId="ADAL" clId="{A97FA706-FD6B-4555-9D0C-313A1C247226}" dt="2024-12-04T06:28:45.752" v="1195" actId="20577"/>
          <ac:spMkLst>
            <pc:docMk/>
            <pc:sldMk cId="3108132929" sldId="400"/>
            <ac:spMk id="2" creationId="{95175A2F-6CF2-7183-1F39-5D7BF2E2A148}"/>
          </ac:spMkLst>
        </pc:spChg>
        <pc:spChg chg="del">
          <ac:chgData name="Weerasinghe K.D.E.I it21259852" userId="017b4031-6805-43dd-9dc2-b3b793cd71b6" providerId="ADAL" clId="{A97FA706-FD6B-4555-9D0C-313A1C247226}" dt="2024-12-04T06:24:30.961" v="1177"/>
          <ac:spMkLst>
            <pc:docMk/>
            <pc:sldMk cId="3108132929" sldId="400"/>
            <ac:spMk id="3" creationId="{E0CE6FCB-9DD1-E997-A12B-37584D528AAC}"/>
          </ac:spMkLst>
        </pc:spChg>
        <pc:spChg chg="add del mod">
          <ac:chgData name="Weerasinghe K.D.E.I it21259852" userId="017b4031-6805-43dd-9dc2-b3b793cd71b6" providerId="ADAL" clId="{A97FA706-FD6B-4555-9D0C-313A1C247226}" dt="2024-12-04T06:28:00.096" v="1178" actId="22"/>
          <ac:spMkLst>
            <pc:docMk/>
            <pc:sldMk cId="3108132929" sldId="400"/>
            <ac:spMk id="4" creationId="{44582CBE-25D1-DA23-376F-FAB7CD62C2C9}"/>
          </ac:spMkLst>
        </pc:spChg>
        <pc:picChg chg="add mod ord">
          <ac:chgData name="Weerasinghe K.D.E.I it21259852" userId="017b4031-6805-43dd-9dc2-b3b793cd71b6" providerId="ADAL" clId="{A97FA706-FD6B-4555-9D0C-313A1C247226}" dt="2024-12-04T06:28:03.561" v="1179" actId="1076"/>
          <ac:picMkLst>
            <pc:docMk/>
            <pc:sldMk cId="3108132929" sldId="400"/>
            <ac:picMk id="6" creationId="{4D24405F-E433-9801-9A13-023B26D88D36}"/>
          </ac:picMkLst>
        </pc:picChg>
      </pc:sldChg>
    </pc:docChg>
  </pc:docChgLst>
  <pc:docChgLst>
    <pc:chgData name="Udayantha D.M.S it21266164" userId="S::it21266164@my.sliit.lk::0cd12abf-f39a-419f-b593-8760910f9f32" providerId="AD" clId="Web-{109B1F25-392F-3EF4-EBB8-97EA25ED7ECB}"/>
    <pc:docChg chg="modSld">
      <pc:chgData name="Udayantha D.M.S it21266164" userId="S::it21266164@my.sliit.lk::0cd12abf-f39a-419f-b593-8760910f9f32" providerId="AD" clId="Web-{109B1F25-392F-3EF4-EBB8-97EA25ED7ECB}" dt="2024-08-12T06:57:28.876" v="25" actId="20577"/>
      <pc:docMkLst>
        <pc:docMk/>
      </pc:docMkLst>
      <pc:sldChg chg="modSp">
        <pc:chgData name="Udayantha D.M.S it21266164" userId="S::it21266164@my.sliit.lk::0cd12abf-f39a-419f-b593-8760910f9f32" providerId="AD" clId="Web-{109B1F25-392F-3EF4-EBB8-97EA25ED7ECB}" dt="2024-08-12T06:57:28.876" v="25" actId="20577"/>
        <pc:sldMkLst>
          <pc:docMk/>
          <pc:sldMk cId="113271537" sldId="351"/>
        </pc:sldMkLst>
      </pc:sldChg>
      <pc:sldChg chg="modSp">
        <pc:chgData name="Udayantha D.M.S it21266164" userId="S::it21266164@my.sliit.lk::0cd12abf-f39a-419f-b593-8760910f9f32" providerId="AD" clId="Web-{109B1F25-392F-3EF4-EBB8-97EA25ED7ECB}" dt="2024-08-12T06:28:57.730" v="1" actId="1076"/>
        <pc:sldMkLst>
          <pc:docMk/>
          <pc:sldMk cId="2410766282" sldId="353"/>
        </pc:sldMkLst>
      </pc:sldChg>
    </pc:docChg>
  </pc:docChgLst>
  <pc:docChgLst>
    <pc:chgData name="Weerasinghe K.D.E.I it21259852" userId="S::it21259852@my.sliit.lk::017b4031-6805-43dd-9dc2-b3b793cd71b6" providerId="AD" clId="Web-{C652E49A-9981-A8CD-D975-700193D93BE5}"/>
    <pc:docChg chg="modSld">
      <pc:chgData name="Weerasinghe K.D.E.I it21259852" userId="S::it21259852@my.sliit.lk::017b4031-6805-43dd-9dc2-b3b793cd71b6" providerId="AD" clId="Web-{C652E49A-9981-A8CD-D975-700193D93BE5}" dt="2024-08-10T09:04:04.249" v="13" actId="1076"/>
      <pc:docMkLst>
        <pc:docMk/>
      </pc:docMkLst>
      <pc:sldChg chg="modSp">
        <pc:chgData name="Weerasinghe K.D.E.I it21259852" userId="S::it21259852@my.sliit.lk::017b4031-6805-43dd-9dc2-b3b793cd71b6" providerId="AD" clId="Web-{C652E49A-9981-A8CD-D975-700193D93BE5}" dt="2024-08-10T09:04:04.249" v="13" actId="1076"/>
        <pc:sldMkLst>
          <pc:docMk/>
          <pc:sldMk cId="294409536" sldId="294"/>
        </pc:sldMkLst>
      </pc:sldChg>
    </pc:docChg>
  </pc:docChgLst>
  <pc:docChgLst>
    <pc:chgData name="Guest User" userId="S::urn:spo:anon#35adda4b4e5f483e4b242b500668c06576adb07a3e68f67fd59da54083f5deaa::" providerId="AD" clId="Web-{9FF8586D-6F49-42FE-AFD8-F1D941CC1EB5}"/>
    <pc:docChg chg="modSld">
      <pc:chgData name="Guest User" userId="S::urn:spo:anon#35adda4b4e5f483e4b242b500668c06576adb07a3e68f67fd59da54083f5deaa::" providerId="AD" clId="Web-{9FF8586D-6F49-42FE-AFD8-F1D941CC1EB5}" dt="2024-08-23T04:55:23.004" v="25" actId="20577"/>
      <pc:docMkLst>
        <pc:docMk/>
      </pc:docMkLst>
      <pc:sldChg chg="modSp">
        <pc:chgData name="Guest User" userId="S::urn:spo:anon#35adda4b4e5f483e4b242b500668c06576adb07a3e68f67fd59da54083f5deaa::" providerId="AD" clId="Web-{9FF8586D-6F49-42FE-AFD8-F1D941CC1EB5}" dt="2024-08-23T04:55:23.004" v="25" actId="20577"/>
        <pc:sldMkLst>
          <pc:docMk/>
          <pc:sldMk cId="2582476837" sldId="349"/>
        </pc:sldMkLst>
      </pc:sldChg>
    </pc:docChg>
  </pc:docChgLst>
  <pc:docChgLst>
    <pc:chgData name="Wijayawardhana G.L.C.N.D. it21172182" userId="037d9b2f-c417-47d1-b681-e30a2a2d3e04" providerId="ADAL" clId="{663DC9C3-F56F-4CD9-BF85-12A5DC6B4B37}"/>
    <pc:docChg chg="undo redo custSel addSld delSld modSld sldOrd">
      <pc:chgData name="Wijayawardhana G.L.C.N.D. it21172182" userId="037d9b2f-c417-47d1-b681-e30a2a2d3e04" providerId="ADAL" clId="{663DC9C3-F56F-4CD9-BF85-12A5DC6B4B37}" dt="2024-12-04T07:21:54.040" v="1075" actId="12"/>
      <pc:docMkLst>
        <pc:docMk/>
      </pc:docMkLst>
      <pc:sldChg chg="modSp mod">
        <pc:chgData name="Wijayawardhana G.L.C.N.D. it21172182" userId="037d9b2f-c417-47d1-b681-e30a2a2d3e04" providerId="ADAL" clId="{663DC9C3-F56F-4CD9-BF85-12A5DC6B4B37}" dt="2024-12-03T14:48:14.975" v="332" actId="1076"/>
        <pc:sldMkLst>
          <pc:docMk/>
          <pc:sldMk cId="180843156" sldId="311"/>
        </pc:sldMkLst>
        <pc:spChg chg="mod">
          <ac:chgData name="Wijayawardhana G.L.C.N.D. it21172182" userId="037d9b2f-c417-47d1-b681-e30a2a2d3e04" providerId="ADAL" clId="{663DC9C3-F56F-4CD9-BF85-12A5DC6B4B37}" dt="2024-12-03T13:57:29.027" v="4" actId="27636"/>
          <ac:spMkLst>
            <pc:docMk/>
            <pc:sldMk cId="180843156" sldId="311"/>
            <ac:spMk id="5" creationId="{FA755AF9-6AEA-4BCA-A1A2-C57A58214B9E}"/>
          </ac:spMkLst>
        </pc:spChg>
        <pc:spChg chg="mod">
          <ac:chgData name="Wijayawardhana G.L.C.N.D. it21172182" userId="037d9b2f-c417-47d1-b681-e30a2a2d3e04" providerId="ADAL" clId="{663DC9C3-F56F-4CD9-BF85-12A5DC6B4B37}" dt="2024-12-03T13:59:08.091" v="60" actId="1076"/>
          <ac:spMkLst>
            <pc:docMk/>
            <pc:sldMk cId="180843156" sldId="311"/>
            <ac:spMk id="6" creationId="{07A91C59-28F0-4A9C-ACA2-19A536A0C380}"/>
          </ac:spMkLst>
        </pc:spChg>
        <pc:picChg chg="mod">
          <ac:chgData name="Wijayawardhana G.L.C.N.D. it21172182" userId="037d9b2f-c417-47d1-b681-e30a2a2d3e04" providerId="ADAL" clId="{663DC9C3-F56F-4CD9-BF85-12A5DC6B4B37}" dt="2024-12-03T14:48:14.975" v="332" actId="1076"/>
          <ac:picMkLst>
            <pc:docMk/>
            <pc:sldMk cId="180843156" sldId="311"/>
            <ac:picMk id="8" creationId="{39D0F607-BF7A-015D-C419-E9A69209D370}"/>
          </ac:picMkLst>
        </pc:picChg>
      </pc:sldChg>
      <pc:sldChg chg="del">
        <pc:chgData name="Wijayawardhana G.L.C.N.D. it21172182" userId="037d9b2f-c417-47d1-b681-e30a2a2d3e04" providerId="ADAL" clId="{663DC9C3-F56F-4CD9-BF85-12A5DC6B4B37}" dt="2024-12-03T18:43:45.848" v="333" actId="47"/>
        <pc:sldMkLst>
          <pc:docMk/>
          <pc:sldMk cId="619649021" sldId="314"/>
        </pc:sldMkLst>
      </pc:sldChg>
      <pc:sldChg chg="del">
        <pc:chgData name="Wijayawardhana G.L.C.N.D. it21172182" userId="037d9b2f-c417-47d1-b681-e30a2a2d3e04" providerId="ADAL" clId="{663DC9C3-F56F-4CD9-BF85-12A5DC6B4B37}" dt="2024-12-03T13:59:27.241" v="62" actId="47"/>
        <pc:sldMkLst>
          <pc:docMk/>
          <pc:sldMk cId="347597790" sldId="318"/>
        </pc:sldMkLst>
      </pc:sldChg>
      <pc:sldChg chg="addSp delSp modSp add del mod">
        <pc:chgData name="Wijayawardhana G.L.C.N.D. it21172182" userId="037d9b2f-c417-47d1-b681-e30a2a2d3e04" providerId="ADAL" clId="{663DC9C3-F56F-4CD9-BF85-12A5DC6B4B37}" dt="2024-12-03T19:50:49.222" v="566" actId="47"/>
        <pc:sldMkLst>
          <pc:docMk/>
          <pc:sldMk cId="2907827327" sldId="323"/>
        </pc:sldMkLst>
        <pc:spChg chg="mod">
          <ac:chgData name="Wijayawardhana G.L.C.N.D. it21172182" userId="037d9b2f-c417-47d1-b681-e30a2a2d3e04" providerId="ADAL" clId="{663DC9C3-F56F-4CD9-BF85-12A5DC6B4B37}" dt="2024-12-03T14:03:24.944" v="115" actId="1076"/>
          <ac:spMkLst>
            <pc:docMk/>
            <pc:sldMk cId="2907827327" sldId="323"/>
            <ac:spMk id="2" creationId="{F704B687-13FB-EE87-85D9-E7792855A841}"/>
          </ac:spMkLst>
        </pc:spChg>
        <pc:spChg chg="del">
          <ac:chgData name="Wijayawardhana G.L.C.N.D. it21172182" userId="037d9b2f-c417-47d1-b681-e30a2a2d3e04" providerId="ADAL" clId="{663DC9C3-F56F-4CD9-BF85-12A5DC6B4B37}" dt="2024-12-03T14:03:17.724" v="114" actId="21"/>
          <ac:spMkLst>
            <pc:docMk/>
            <pc:sldMk cId="2907827327" sldId="323"/>
            <ac:spMk id="3" creationId="{5495FB1A-8686-78C6-911D-10B558FFF8CB}"/>
          </ac:spMkLst>
        </pc:spChg>
        <pc:spChg chg="add del mod">
          <ac:chgData name="Wijayawardhana G.L.C.N.D. it21172182" userId="037d9b2f-c417-47d1-b681-e30a2a2d3e04" providerId="ADAL" clId="{663DC9C3-F56F-4CD9-BF85-12A5DC6B4B37}" dt="2024-12-03T19:20:25.542" v="334" actId="931"/>
          <ac:spMkLst>
            <pc:docMk/>
            <pc:sldMk cId="2907827327" sldId="323"/>
            <ac:spMk id="7" creationId="{FD3A41BA-05D2-85B8-D132-C6E844CA9FE6}"/>
          </ac:spMkLst>
        </pc:spChg>
        <pc:spChg chg="add del mod">
          <ac:chgData name="Wijayawardhana G.L.C.N.D. it21172182" userId="037d9b2f-c417-47d1-b681-e30a2a2d3e04" providerId="ADAL" clId="{663DC9C3-F56F-4CD9-BF85-12A5DC6B4B37}" dt="2024-12-03T19:22:21.131" v="338" actId="931"/>
          <ac:spMkLst>
            <pc:docMk/>
            <pc:sldMk cId="2907827327" sldId="323"/>
            <ac:spMk id="11" creationId="{C6E41B45-74CC-064D-81D6-A4B64393000B}"/>
          </ac:spMkLst>
        </pc:spChg>
        <pc:spChg chg="add mod">
          <ac:chgData name="Wijayawardhana G.L.C.N.D. it21172182" userId="037d9b2f-c417-47d1-b681-e30a2a2d3e04" providerId="ADAL" clId="{663DC9C3-F56F-4CD9-BF85-12A5DC6B4B37}" dt="2024-12-03T19:49:47.898" v="545"/>
          <ac:spMkLst>
            <pc:docMk/>
            <pc:sldMk cId="2907827327" sldId="323"/>
            <ac:spMk id="15" creationId="{0C0079B0-AAE3-1A41-31C6-D31003CE0C4F}"/>
          </ac:spMkLst>
        </pc:spChg>
        <pc:picChg chg="del">
          <ac:chgData name="Wijayawardhana G.L.C.N.D. it21172182" userId="037d9b2f-c417-47d1-b681-e30a2a2d3e04" providerId="ADAL" clId="{663DC9C3-F56F-4CD9-BF85-12A5DC6B4B37}" dt="2024-12-03T14:00:13.177" v="63" actId="478"/>
          <ac:picMkLst>
            <pc:docMk/>
            <pc:sldMk cId="2907827327" sldId="323"/>
            <ac:picMk id="6" creationId="{1D53037A-2F00-7BCA-26DA-14EA93A0A455}"/>
          </ac:picMkLst>
        </pc:picChg>
        <pc:picChg chg="add del mod">
          <ac:chgData name="Wijayawardhana G.L.C.N.D. it21172182" userId="037d9b2f-c417-47d1-b681-e30a2a2d3e04" providerId="ADAL" clId="{663DC9C3-F56F-4CD9-BF85-12A5DC6B4B37}" dt="2024-12-03T19:20:34.367" v="337" actId="478"/>
          <ac:picMkLst>
            <pc:docMk/>
            <pc:sldMk cId="2907827327" sldId="323"/>
            <ac:picMk id="9" creationId="{F9C6743C-9CF7-A3E2-2A7C-1BCBF54CA7EB}"/>
          </ac:picMkLst>
        </pc:picChg>
        <pc:picChg chg="add del mod">
          <ac:chgData name="Wijayawardhana G.L.C.N.D. it21172182" userId="037d9b2f-c417-47d1-b681-e30a2a2d3e04" providerId="ADAL" clId="{663DC9C3-F56F-4CD9-BF85-12A5DC6B4B37}" dt="2024-12-03T19:22:27.941" v="340" actId="21"/>
          <ac:picMkLst>
            <pc:docMk/>
            <pc:sldMk cId="2907827327" sldId="323"/>
            <ac:picMk id="13" creationId="{292349D1-D829-836B-6D40-7CEB18832C28}"/>
          </ac:picMkLst>
        </pc:picChg>
      </pc:sldChg>
      <pc:sldChg chg="addSp delSp modSp mod modClrScheme chgLayout">
        <pc:chgData name="Wijayawardhana G.L.C.N.D. it21172182" userId="037d9b2f-c417-47d1-b681-e30a2a2d3e04" providerId="ADAL" clId="{663DC9C3-F56F-4CD9-BF85-12A5DC6B4B37}" dt="2024-12-03T19:29:08.854" v="427" actId="21"/>
        <pc:sldMkLst>
          <pc:docMk/>
          <pc:sldMk cId="2306795675" sldId="324"/>
        </pc:sldMkLst>
        <pc:spChg chg="mod">
          <ac:chgData name="Wijayawardhana G.L.C.N.D. it21172182" userId="037d9b2f-c417-47d1-b681-e30a2a2d3e04" providerId="ADAL" clId="{663DC9C3-F56F-4CD9-BF85-12A5DC6B4B37}" dt="2024-12-03T19:26:46.750" v="364" actId="26606"/>
          <ac:spMkLst>
            <pc:docMk/>
            <pc:sldMk cId="2306795675" sldId="324"/>
            <ac:spMk id="2" creationId="{F704B687-13FB-EE87-85D9-E7792855A841}"/>
          </ac:spMkLst>
        </pc:spChg>
        <pc:spChg chg="mod">
          <ac:chgData name="Wijayawardhana G.L.C.N.D. it21172182" userId="037d9b2f-c417-47d1-b681-e30a2a2d3e04" providerId="ADAL" clId="{663DC9C3-F56F-4CD9-BF85-12A5DC6B4B37}" dt="2024-12-03T19:26:46.750" v="364" actId="26606"/>
          <ac:spMkLst>
            <pc:docMk/>
            <pc:sldMk cId="2306795675" sldId="324"/>
            <ac:spMk id="3" creationId="{5495FB1A-8686-78C6-911D-10B558FFF8CB}"/>
          </ac:spMkLst>
        </pc:spChg>
        <pc:spChg chg="del mod">
          <ac:chgData name="Wijayawardhana G.L.C.N.D. it21172182" userId="037d9b2f-c417-47d1-b681-e30a2a2d3e04" providerId="ADAL" clId="{663DC9C3-F56F-4CD9-BF85-12A5DC6B4B37}" dt="2024-12-03T19:26:54.518" v="366" actId="21"/>
          <ac:spMkLst>
            <pc:docMk/>
            <pc:sldMk cId="2306795675" sldId="324"/>
            <ac:spMk id="5" creationId="{18AC7936-1EA7-B496-503E-A516976CEB10}"/>
          </ac:spMkLst>
        </pc:spChg>
        <pc:spChg chg="add del mod">
          <ac:chgData name="Wijayawardhana G.L.C.N.D. it21172182" userId="037d9b2f-c417-47d1-b681-e30a2a2d3e04" providerId="ADAL" clId="{663DC9C3-F56F-4CD9-BF85-12A5DC6B4B37}" dt="2024-12-03T19:25:30.278" v="357"/>
          <ac:spMkLst>
            <pc:docMk/>
            <pc:sldMk cId="2306795675" sldId="324"/>
            <ac:spMk id="7" creationId="{5DF45AA9-9EC0-773F-4AF5-879D1F2EA997}"/>
          </ac:spMkLst>
        </pc:spChg>
        <pc:spChg chg="add del mod">
          <ac:chgData name="Wijayawardhana G.L.C.N.D. it21172182" userId="037d9b2f-c417-47d1-b681-e30a2a2d3e04" providerId="ADAL" clId="{663DC9C3-F56F-4CD9-BF85-12A5DC6B4B37}" dt="2024-12-03T19:29:08.854" v="427" actId="21"/>
          <ac:spMkLst>
            <pc:docMk/>
            <pc:sldMk cId="2306795675" sldId="324"/>
            <ac:spMk id="12" creationId="{18AC7936-1EA7-B496-503E-A516976CEB10}"/>
          </ac:spMkLst>
        </pc:spChg>
        <pc:spChg chg="add mod">
          <ac:chgData name="Wijayawardhana G.L.C.N.D. it21172182" userId="037d9b2f-c417-47d1-b681-e30a2a2d3e04" providerId="ADAL" clId="{663DC9C3-F56F-4CD9-BF85-12A5DC6B4B37}" dt="2024-12-03T19:28:52.706" v="425" actId="20577"/>
          <ac:spMkLst>
            <pc:docMk/>
            <pc:sldMk cId="2306795675" sldId="324"/>
            <ac:spMk id="16" creationId="{AF861579-5C66-4A61-6039-E5F6E1D07A6B}"/>
          </ac:spMkLst>
        </pc:spChg>
        <pc:picChg chg="add del mod">
          <ac:chgData name="Wijayawardhana G.L.C.N.D. it21172182" userId="037d9b2f-c417-47d1-b681-e30a2a2d3e04" providerId="ADAL" clId="{663DC9C3-F56F-4CD9-BF85-12A5DC6B4B37}" dt="2024-12-03T19:25:58.389" v="358" actId="478"/>
          <ac:picMkLst>
            <pc:docMk/>
            <pc:sldMk cId="2306795675" sldId="324"/>
            <ac:picMk id="6" creationId="{5E32A641-F0FD-A838-FA36-83FAC152682D}"/>
          </ac:picMkLst>
        </pc:picChg>
        <pc:picChg chg="del">
          <ac:chgData name="Wijayawardhana G.L.C.N.D. it21172182" userId="037d9b2f-c417-47d1-b681-e30a2a2d3e04" providerId="ADAL" clId="{663DC9C3-F56F-4CD9-BF85-12A5DC6B4B37}" dt="2024-12-03T14:00:19.037" v="64" actId="478"/>
          <ac:picMkLst>
            <pc:docMk/>
            <pc:sldMk cId="2306795675" sldId="324"/>
            <ac:picMk id="8" creationId="{0A8B54CC-D1FD-B9FE-854F-5E3FCFBA5A43}"/>
          </ac:picMkLst>
        </pc:picChg>
        <pc:picChg chg="add mod">
          <ac:chgData name="Wijayawardhana G.L.C.N.D. it21172182" userId="037d9b2f-c417-47d1-b681-e30a2a2d3e04" providerId="ADAL" clId="{663DC9C3-F56F-4CD9-BF85-12A5DC6B4B37}" dt="2024-12-03T19:25:28.643" v="355"/>
          <ac:picMkLst>
            <pc:docMk/>
            <pc:sldMk cId="2306795675" sldId="324"/>
            <ac:picMk id="9" creationId="{503B098D-CB99-432D-8A93-BEEEE421A1BB}"/>
          </ac:picMkLst>
        </pc:picChg>
        <pc:picChg chg="add mod">
          <ac:chgData name="Wijayawardhana G.L.C.N.D. it21172182" userId="037d9b2f-c417-47d1-b681-e30a2a2d3e04" providerId="ADAL" clId="{663DC9C3-F56F-4CD9-BF85-12A5DC6B4B37}" dt="2024-12-03T19:27:25.844" v="376" actId="14100"/>
          <ac:picMkLst>
            <pc:docMk/>
            <pc:sldMk cId="2306795675" sldId="324"/>
            <ac:picMk id="11" creationId="{E57F5F4E-BEA1-79EA-BD8F-9DD1F7619B3B}"/>
          </ac:picMkLst>
        </pc:picChg>
        <pc:picChg chg="add mod">
          <ac:chgData name="Wijayawardhana G.L.C.N.D. it21172182" userId="037d9b2f-c417-47d1-b681-e30a2a2d3e04" providerId="ADAL" clId="{663DC9C3-F56F-4CD9-BF85-12A5DC6B4B37}" dt="2024-12-03T19:24:23.844" v="350"/>
          <ac:picMkLst>
            <pc:docMk/>
            <pc:sldMk cId="2306795675" sldId="324"/>
            <ac:picMk id="13" creationId="{292349D1-D829-836B-6D40-7CEB18832C28}"/>
          </ac:picMkLst>
        </pc:picChg>
      </pc:sldChg>
      <pc:sldChg chg="del">
        <pc:chgData name="Wijayawardhana G.L.C.N.D. it21172182" userId="037d9b2f-c417-47d1-b681-e30a2a2d3e04" providerId="ADAL" clId="{663DC9C3-F56F-4CD9-BF85-12A5DC6B4B37}" dt="2024-12-03T13:59:13.554" v="61" actId="47"/>
        <pc:sldMkLst>
          <pc:docMk/>
          <pc:sldMk cId="1440428785" sldId="326"/>
        </pc:sldMkLst>
      </pc:sldChg>
      <pc:sldChg chg="modSp del mod">
        <pc:chgData name="Wijayawardhana G.L.C.N.D. it21172182" userId="037d9b2f-c417-47d1-b681-e30a2a2d3e04" providerId="ADAL" clId="{663DC9C3-F56F-4CD9-BF85-12A5DC6B4B37}" dt="2024-12-04T07:12:35.251" v="1031" actId="47"/>
        <pc:sldMkLst>
          <pc:docMk/>
          <pc:sldMk cId="592762136" sldId="368"/>
        </pc:sldMkLst>
        <pc:spChg chg="mod">
          <ac:chgData name="Wijayawardhana G.L.C.N.D. it21172182" userId="037d9b2f-c417-47d1-b681-e30a2a2d3e04" providerId="ADAL" clId="{663DC9C3-F56F-4CD9-BF85-12A5DC6B4B37}" dt="2024-12-03T14:06:13.491" v="192" actId="20577"/>
          <ac:spMkLst>
            <pc:docMk/>
            <pc:sldMk cId="592762136" sldId="368"/>
            <ac:spMk id="2" creationId="{B4E42766-24F4-3A63-43DB-D068DD871001}"/>
          </ac:spMkLst>
        </pc:spChg>
        <pc:spChg chg="mod">
          <ac:chgData name="Wijayawardhana G.L.C.N.D. it21172182" userId="037d9b2f-c417-47d1-b681-e30a2a2d3e04" providerId="ADAL" clId="{663DC9C3-F56F-4CD9-BF85-12A5DC6B4B37}" dt="2024-12-03T14:16:19.974" v="269" actId="5793"/>
          <ac:spMkLst>
            <pc:docMk/>
            <pc:sldMk cId="592762136" sldId="368"/>
            <ac:spMk id="3" creationId="{BA0688F5-A4BC-725A-7D27-77078BF49DBE}"/>
          </ac:spMkLst>
        </pc:spChg>
      </pc:sldChg>
      <pc:sldChg chg="addSp delSp modSp del mod ord">
        <pc:chgData name="Wijayawardhana G.L.C.N.D. it21172182" userId="037d9b2f-c417-47d1-b681-e30a2a2d3e04" providerId="ADAL" clId="{663DC9C3-F56F-4CD9-BF85-12A5DC6B4B37}" dt="2024-12-03T14:31:05.161" v="294" actId="47"/>
        <pc:sldMkLst>
          <pc:docMk/>
          <pc:sldMk cId="660207502" sldId="369"/>
        </pc:sldMkLst>
        <pc:spChg chg="mod">
          <ac:chgData name="Wijayawardhana G.L.C.N.D. it21172182" userId="037d9b2f-c417-47d1-b681-e30a2a2d3e04" providerId="ADAL" clId="{663DC9C3-F56F-4CD9-BF85-12A5DC6B4B37}" dt="2024-12-03T14:16:40.633" v="271" actId="20577"/>
          <ac:spMkLst>
            <pc:docMk/>
            <pc:sldMk cId="660207502" sldId="369"/>
            <ac:spMk id="2" creationId="{619CFF56-391A-CD9E-DEC5-99951F9FF239}"/>
          </ac:spMkLst>
        </pc:spChg>
        <pc:graphicFrameChg chg="del modGraphic">
          <ac:chgData name="Wijayawardhana G.L.C.N.D. it21172182" userId="037d9b2f-c417-47d1-b681-e30a2a2d3e04" providerId="ADAL" clId="{663DC9C3-F56F-4CD9-BF85-12A5DC6B4B37}" dt="2024-12-03T14:09:07.068" v="220" actId="21"/>
          <ac:graphicFrameMkLst>
            <pc:docMk/>
            <pc:sldMk cId="660207502" sldId="369"/>
            <ac:graphicFrameMk id="11" creationId="{32A71965-A45E-D3E5-CB67-69F8DED5D98F}"/>
          </ac:graphicFrameMkLst>
        </pc:graphicFrameChg>
        <pc:picChg chg="add del mod">
          <ac:chgData name="Wijayawardhana G.L.C.N.D. it21172182" userId="037d9b2f-c417-47d1-b681-e30a2a2d3e04" providerId="ADAL" clId="{663DC9C3-F56F-4CD9-BF85-12A5DC6B4B37}" dt="2024-12-03T14:30:54.053" v="292" actId="478"/>
          <ac:picMkLst>
            <pc:docMk/>
            <pc:sldMk cId="660207502" sldId="369"/>
            <ac:picMk id="4" creationId="{DE415566-3195-628E-DBE1-799F93C8890F}"/>
          </ac:picMkLst>
        </pc:picChg>
      </pc:sldChg>
      <pc:sldChg chg="addSp delSp modSp new mod">
        <pc:chgData name="Wijayawardhana G.L.C.N.D. it21172182" userId="037d9b2f-c417-47d1-b681-e30a2a2d3e04" providerId="ADAL" clId="{663DC9C3-F56F-4CD9-BF85-12A5DC6B4B37}" dt="2024-12-03T14:16:31.772" v="270" actId="1076"/>
        <pc:sldMkLst>
          <pc:docMk/>
          <pc:sldMk cId="3556376517" sldId="373"/>
        </pc:sldMkLst>
        <pc:spChg chg="mod">
          <ac:chgData name="Wijayawardhana G.L.C.N.D. it21172182" userId="037d9b2f-c417-47d1-b681-e30a2a2d3e04" providerId="ADAL" clId="{663DC9C3-F56F-4CD9-BF85-12A5DC6B4B37}" dt="2024-12-03T14:10:01.037" v="224"/>
          <ac:spMkLst>
            <pc:docMk/>
            <pc:sldMk cId="3556376517" sldId="373"/>
            <ac:spMk id="2" creationId="{696727C6-B593-C4A0-33E2-5D78EDF7DE35}"/>
          </ac:spMkLst>
        </pc:spChg>
        <pc:spChg chg="del mod">
          <ac:chgData name="Wijayawardhana G.L.C.N.D. it21172182" userId="037d9b2f-c417-47d1-b681-e30a2a2d3e04" providerId="ADAL" clId="{663DC9C3-F56F-4CD9-BF85-12A5DC6B4B37}" dt="2024-12-03T14:14:37.833" v="254" actId="21"/>
          <ac:spMkLst>
            <pc:docMk/>
            <pc:sldMk cId="3556376517" sldId="373"/>
            <ac:spMk id="3" creationId="{645C49F3-1188-6613-FF50-421F0B2D349F}"/>
          </ac:spMkLst>
        </pc:spChg>
        <pc:spChg chg="add del mod">
          <ac:chgData name="Wijayawardhana G.L.C.N.D. it21172182" userId="037d9b2f-c417-47d1-b681-e30a2a2d3e04" providerId="ADAL" clId="{663DC9C3-F56F-4CD9-BF85-12A5DC6B4B37}" dt="2024-12-03T14:14:40.991" v="255"/>
          <ac:spMkLst>
            <pc:docMk/>
            <pc:sldMk cId="3556376517" sldId="373"/>
            <ac:spMk id="5" creationId="{87E08851-88F9-7693-A9CD-64D58C08FF7D}"/>
          </ac:spMkLst>
        </pc:spChg>
        <pc:spChg chg="add del mod">
          <ac:chgData name="Wijayawardhana G.L.C.N.D. it21172182" userId="037d9b2f-c417-47d1-b681-e30a2a2d3e04" providerId="ADAL" clId="{663DC9C3-F56F-4CD9-BF85-12A5DC6B4B37}" dt="2024-12-03T14:14:45.099" v="256" actId="21"/>
          <ac:spMkLst>
            <pc:docMk/>
            <pc:sldMk cId="3556376517" sldId="373"/>
            <ac:spMk id="6" creationId="{645C49F3-1188-6613-FF50-421F0B2D349F}"/>
          </ac:spMkLst>
        </pc:spChg>
        <pc:spChg chg="add mod">
          <ac:chgData name="Wijayawardhana G.L.C.N.D. it21172182" userId="037d9b2f-c417-47d1-b681-e30a2a2d3e04" providerId="ADAL" clId="{663DC9C3-F56F-4CD9-BF85-12A5DC6B4B37}" dt="2024-12-03T14:16:31.772" v="270" actId="1076"/>
          <ac:spMkLst>
            <pc:docMk/>
            <pc:sldMk cId="3556376517" sldId="373"/>
            <ac:spMk id="8" creationId="{540F8AE6-ADC5-E92D-A26F-F95378395E38}"/>
          </ac:spMkLst>
        </pc:spChg>
      </pc:sldChg>
      <pc:sldChg chg="addSp delSp modSp new mod">
        <pc:chgData name="Wijayawardhana G.L.C.N.D. it21172182" userId="037d9b2f-c417-47d1-b681-e30a2a2d3e04" providerId="ADAL" clId="{663DC9C3-F56F-4CD9-BF85-12A5DC6B4B37}" dt="2024-12-03T14:22:19.349" v="286" actId="1076"/>
        <pc:sldMkLst>
          <pc:docMk/>
          <pc:sldMk cId="140936683" sldId="374"/>
        </pc:sldMkLst>
        <pc:spChg chg="mod">
          <ac:chgData name="Wijayawardhana G.L.C.N.D. it21172182" userId="037d9b2f-c417-47d1-b681-e30a2a2d3e04" providerId="ADAL" clId="{663DC9C3-F56F-4CD9-BF85-12A5DC6B4B37}" dt="2024-12-03T14:17:05.093" v="281" actId="20577"/>
          <ac:spMkLst>
            <pc:docMk/>
            <pc:sldMk cId="140936683" sldId="374"/>
            <ac:spMk id="2" creationId="{717D8CD4-913B-EF12-2DDC-8B06754BD6C1}"/>
          </ac:spMkLst>
        </pc:spChg>
        <pc:spChg chg="del">
          <ac:chgData name="Wijayawardhana G.L.C.N.D. it21172182" userId="037d9b2f-c417-47d1-b681-e30a2a2d3e04" providerId="ADAL" clId="{663DC9C3-F56F-4CD9-BF85-12A5DC6B4B37}" dt="2024-12-03T14:21:57.689" v="282" actId="931"/>
          <ac:spMkLst>
            <pc:docMk/>
            <pc:sldMk cId="140936683" sldId="374"/>
            <ac:spMk id="3" creationId="{934E79E0-687F-98EC-CFAC-5874EDFB59EE}"/>
          </ac:spMkLst>
        </pc:spChg>
        <pc:picChg chg="add mod">
          <ac:chgData name="Wijayawardhana G.L.C.N.D. it21172182" userId="037d9b2f-c417-47d1-b681-e30a2a2d3e04" providerId="ADAL" clId="{663DC9C3-F56F-4CD9-BF85-12A5DC6B4B37}" dt="2024-12-03T14:22:19.349" v="286" actId="1076"/>
          <ac:picMkLst>
            <pc:docMk/>
            <pc:sldMk cId="140936683" sldId="374"/>
            <ac:picMk id="5" creationId="{A3689D3C-1CBE-8815-0950-89E8A88C562A}"/>
          </ac:picMkLst>
        </pc:picChg>
      </pc:sldChg>
      <pc:sldChg chg="addSp delSp modSp new mod modClrScheme chgLayout">
        <pc:chgData name="Wijayawardhana G.L.C.N.D. it21172182" userId="037d9b2f-c417-47d1-b681-e30a2a2d3e04" providerId="ADAL" clId="{663DC9C3-F56F-4CD9-BF85-12A5DC6B4B37}" dt="2024-12-03T14:45:10.271" v="331" actId="14100"/>
        <pc:sldMkLst>
          <pc:docMk/>
          <pc:sldMk cId="1644140259" sldId="375"/>
        </pc:sldMkLst>
        <pc:spChg chg="del">
          <ac:chgData name="Wijayawardhana G.L.C.N.D. it21172182" userId="037d9b2f-c417-47d1-b681-e30a2a2d3e04" providerId="ADAL" clId="{663DC9C3-F56F-4CD9-BF85-12A5DC6B4B37}" dt="2024-12-03T14:31:18.366" v="295" actId="26606"/>
          <ac:spMkLst>
            <pc:docMk/>
            <pc:sldMk cId="1644140259" sldId="375"/>
            <ac:spMk id="2" creationId="{C64A6A1D-ABCF-22EF-5CEF-2D0DFDEE0207}"/>
          </ac:spMkLst>
        </pc:spChg>
        <pc:spChg chg="del">
          <ac:chgData name="Wijayawardhana G.L.C.N.D. it21172182" userId="037d9b2f-c417-47d1-b681-e30a2a2d3e04" providerId="ADAL" clId="{663DC9C3-F56F-4CD9-BF85-12A5DC6B4B37}" dt="2024-12-03T14:31:18.366" v="295" actId="26606"/>
          <ac:spMkLst>
            <pc:docMk/>
            <pc:sldMk cId="1644140259" sldId="375"/>
            <ac:spMk id="3" creationId="{D48E72CA-30F4-B7F3-8C5D-CC4CD0300570}"/>
          </ac:spMkLst>
        </pc:spChg>
        <pc:spChg chg="add del mod">
          <ac:chgData name="Wijayawardhana G.L.C.N.D. it21172182" userId="037d9b2f-c417-47d1-b681-e30a2a2d3e04" providerId="ADAL" clId="{663DC9C3-F56F-4CD9-BF85-12A5DC6B4B37}" dt="2024-12-03T14:33:44.429" v="317" actId="21"/>
          <ac:spMkLst>
            <pc:docMk/>
            <pc:sldMk cId="1644140259" sldId="375"/>
            <ac:spMk id="5" creationId="{0D3D7A9A-5B6B-932C-D299-CDE82981F772}"/>
          </ac:spMkLst>
        </pc:spChg>
        <pc:spChg chg="add del mod">
          <ac:chgData name="Wijayawardhana G.L.C.N.D. it21172182" userId="037d9b2f-c417-47d1-b681-e30a2a2d3e04" providerId="ADAL" clId="{663DC9C3-F56F-4CD9-BF85-12A5DC6B4B37}" dt="2024-12-03T14:33:41.443" v="316" actId="21"/>
          <ac:spMkLst>
            <pc:docMk/>
            <pc:sldMk cId="1644140259" sldId="375"/>
            <ac:spMk id="8" creationId="{29EDF577-F55E-3A79-5E2C-8579CCBF9234}"/>
          </ac:spMkLst>
        </pc:spChg>
        <pc:spChg chg="add del mod">
          <ac:chgData name="Wijayawardhana G.L.C.N.D. it21172182" userId="037d9b2f-c417-47d1-b681-e30a2a2d3e04" providerId="ADAL" clId="{663DC9C3-F56F-4CD9-BF85-12A5DC6B4B37}" dt="2024-12-03T14:31:22.584" v="296" actId="21"/>
          <ac:spMkLst>
            <pc:docMk/>
            <pc:sldMk cId="1644140259" sldId="375"/>
            <ac:spMk id="10" creationId="{F7783656-3EB5-411F-BDC9-E199BB5A86B0}"/>
          </ac:spMkLst>
        </pc:spChg>
        <pc:spChg chg="add del mod">
          <ac:chgData name="Wijayawardhana G.L.C.N.D. it21172182" userId="037d9b2f-c417-47d1-b681-e30a2a2d3e04" providerId="ADAL" clId="{663DC9C3-F56F-4CD9-BF85-12A5DC6B4B37}" dt="2024-12-03T14:34:11.146" v="325" actId="21"/>
          <ac:spMkLst>
            <pc:docMk/>
            <pc:sldMk cId="1644140259" sldId="375"/>
            <ac:spMk id="12" creationId="{30F1E8CF-6943-BF70-997A-B6CF34754995}"/>
          </ac:spMkLst>
        </pc:spChg>
        <pc:spChg chg="add del mod">
          <ac:chgData name="Wijayawardhana G.L.C.N.D. it21172182" userId="037d9b2f-c417-47d1-b681-e30a2a2d3e04" providerId="ADAL" clId="{663DC9C3-F56F-4CD9-BF85-12A5DC6B4B37}" dt="2024-12-03T14:34:14.787" v="326" actId="21"/>
          <ac:spMkLst>
            <pc:docMk/>
            <pc:sldMk cId="1644140259" sldId="375"/>
            <ac:spMk id="14" creationId="{9058BD32-483E-283A-5314-779BCFDEA6A3}"/>
          </ac:spMkLst>
        </pc:spChg>
        <pc:picChg chg="add mod">
          <ac:chgData name="Wijayawardhana G.L.C.N.D. it21172182" userId="037d9b2f-c417-47d1-b681-e30a2a2d3e04" providerId="ADAL" clId="{663DC9C3-F56F-4CD9-BF85-12A5DC6B4B37}" dt="2024-12-03T14:45:10.271" v="331" actId="14100"/>
          <ac:picMkLst>
            <pc:docMk/>
            <pc:sldMk cId="1644140259" sldId="375"/>
            <ac:picMk id="7" creationId="{A5A16A2B-A988-96AF-DBC7-86CD462DCA59}"/>
          </ac:picMkLst>
        </pc:picChg>
      </pc:sldChg>
      <pc:sldChg chg="new del">
        <pc:chgData name="Wijayawardhana G.L.C.N.D. it21172182" userId="037d9b2f-c417-47d1-b681-e30a2a2d3e04" providerId="ADAL" clId="{663DC9C3-F56F-4CD9-BF85-12A5DC6B4B37}" dt="2024-12-03T19:26:21.261" v="360" actId="47"/>
        <pc:sldMkLst>
          <pc:docMk/>
          <pc:sldMk cId="275449325" sldId="380"/>
        </pc:sldMkLst>
      </pc:sldChg>
      <pc:sldChg chg="addSp delSp modSp new del mod">
        <pc:chgData name="Wijayawardhana G.L.C.N.D. it21172182" userId="037d9b2f-c417-47d1-b681-e30a2a2d3e04" providerId="ADAL" clId="{663DC9C3-F56F-4CD9-BF85-12A5DC6B4B37}" dt="2024-12-03T19:32:28.410" v="437" actId="47"/>
        <pc:sldMkLst>
          <pc:docMk/>
          <pc:sldMk cId="395168421" sldId="380"/>
        </pc:sldMkLst>
        <pc:spChg chg="mod">
          <ac:chgData name="Wijayawardhana G.L.C.N.D. it21172182" userId="037d9b2f-c417-47d1-b681-e30a2a2d3e04" providerId="ADAL" clId="{663DC9C3-F56F-4CD9-BF85-12A5DC6B4B37}" dt="2024-12-03T19:29:49.037" v="433"/>
          <ac:spMkLst>
            <pc:docMk/>
            <pc:sldMk cId="395168421" sldId="380"/>
            <ac:spMk id="2" creationId="{D13A8BF0-155D-9E3F-8189-54728B967795}"/>
          </ac:spMkLst>
        </pc:spChg>
        <pc:spChg chg="del">
          <ac:chgData name="Wijayawardhana G.L.C.N.D. it21172182" userId="037d9b2f-c417-47d1-b681-e30a2a2d3e04" providerId="ADAL" clId="{663DC9C3-F56F-4CD9-BF85-12A5DC6B4B37}" dt="2024-12-03T19:29:29.235" v="429" actId="21"/>
          <ac:spMkLst>
            <pc:docMk/>
            <pc:sldMk cId="395168421" sldId="380"/>
            <ac:spMk id="3" creationId="{DB2B615C-0F84-4181-1D5C-B9F7C79F867F}"/>
          </ac:spMkLst>
        </pc:spChg>
        <pc:spChg chg="del">
          <ac:chgData name="Wijayawardhana G.L.C.N.D. it21172182" userId="037d9b2f-c417-47d1-b681-e30a2a2d3e04" providerId="ADAL" clId="{663DC9C3-F56F-4CD9-BF85-12A5DC6B4B37}" dt="2024-12-03T19:29:31.788" v="430" actId="21"/>
          <ac:spMkLst>
            <pc:docMk/>
            <pc:sldMk cId="395168421" sldId="380"/>
            <ac:spMk id="4" creationId="{B8894991-477A-DA45-7A94-E8937C3F1E3F}"/>
          </ac:spMkLst>
        </pc:spChg>
        <pc:spChg chg="del">
          <ac:chgData name="Wijayawardhana G.L.C.N.D. it21172182" userId="037d9b2f-c417-47d1-b681-e30a2a2d3e04" providerId="ADAL" clId="{663DC9C3-F56F-4CD9-BF85-12A5DC6B4B37}" dt="2024-12-03T19:29:37.301" v="431" actId="21"/>
          <ac:spMkLst>
            <pc:docMk/>
            <pc:sldMk cId="395168421" sldId="380"/>
            <ac:spMk id="5" creationId="{5F576198-7D22-B0CE-2FA3-F3DFF02A2CAD}"/>
          </ac:spMkLst>
        </pc:spChg>
        <pc:spChg chg="del">
          <ac:chgData name="Wijayawardhana G.L.C.N.D. it21172182" userId="037d9b2f-c417-47d1-b681-e30a2a2d3e04" providerId="ADAL" clId="{663DC9C3-F56F-4CD9-BF85-12A5DC6B4B37}" dt="2024-12-03T19:29:39.877" v="432" actId="21"/>
          <ac:spMkLst>
            <pc:docMk/>
            <pc:sldMk cId="395168421" sldId="380"/>
            <ac:spMk id="6" creationId="{E93EC315-3D27-3F2B-EAC4-25A9E33601F1}"/>
          </ac:spMkLst>
        </pc:spChg>
        <pc:spChg chg="add del">
          <ac:chgData name="Wijayawardhana G.L.C.N.D. it21172182" userId="037d9b2f-c417-47d1-b681-e30a2a2d3e04" providerId="ADAL" clId="{663DC9C3-F56F-4CD9-BF85-12A5DC6B4B37}" dt="2024-12-03T19:30:05.163" v="435" actId="22"/>
          <ac:spMkLst>
            <pc:docMk/>
            <pc:sldMk cId="395168421" sldId="380"/>
            <ac:spMk id="8" creationId="{0DB54684-ADEA-8CD2-36F5-864FA923E77A}"/>
          </ac:spMkLst>
        </pc:spChg>
        <pc:picChg chg="add mod">
          <ac:chgData name="Wijayawardhana G.L.C.N.D. it21172182" userId="037d9b2f-c417-47d1-b681-e30a2a2d3e04" providerId="ADAL" clId="{663DC9C3-F56F-4CD9-BF85-12A5DC6B4B37}" dt="2024-12-03T19:32:24.673" v="436" actId="931"/>
          <ac:picMkLst>
            <pc:docMk/>
            <pc:sldMk cId="395168421" sldId="380"/>
            <ac:picMk id="10" creationId="{5D5F5EFD-AEFD-87A5-BB69-3D4E038B23FA}"/>
          </ac:picMkLst>
        </pc:picChg>
      </pc:sldChg>
      <pc:sldChg chg="addSp delSp modSp new mod">
        <pc:chgData name="Wijayawardhana G.L.C.N.D. it21172182" userId="037d9b2f-c417-47d1-b681-e30a2a2d3e04" providerId="ADAL" clId="{663DC9C3-F56F-4CD9-BF85-12A5DC6B4B37}" dt="2024-12-03T19:35:32.980" v="453" actId="1076"/>
        <pc:sldMkLst>
          <pc:docMk/>
          <pc:sldMk cId="2706530790" sldId="380"/>
        </pc:sldMkLst>
        <pc:spChg chg="mod">
          <ac:chgData name="Wijayawardhana G.L.C.N.D. it21172182" userId="037d9b2f-c417-47d1-b681-e30a2a2d3e04" providerId="ADAL" clId="{663DC9C3-F56F-4CD9-BF85-12A5DC6B4B37}" dt="2024-12-03T19:33:33.257" v="444" actId="26606"/>
          <ac:spMkLst>
            <pc:docMk/>
            <pc:sldMk cId="2706530790" sldId="380"/>
            <ac:spMk id="2" creationId="{496D1226-FB82-1F60-7FE9-8BAD8D9FFDFA}"/>
          </ac:spMkLst>
        </pc:spChg>
        <pc:spChg chg="del">
          <ac:chgData name="Wijayawardhana G.L.C.N.D. it21172182" userId="037d9b2f-c417-47d1-b681-e30a2a2d3e04" providerId="ADAL" clId="{663DC9C3-F56F-4CD9-BF85-12A5DC6B4B37}" dt="2024-12-03T19:33:15.476" v="440" actId="931"/>
          <ac:spMkLst>
            <pc:docMk/>
            <pc:sldMk cId="2706530790" sldId="380"/>
            <ac:spMk id="3" creationId="{3C02A1D9-858A-3131-8AA4-BB3B7B4E3711}"/>
          </ac:spMkLst>
        </pc:spChg>
        <pc:spChg chg="add mod">
          <ac:chgData name="Wijayawardhana G.L.C.N.D. it21172182" userId="037d9b2f-c417-47d1-b681-e30a2a2d3e04" providerId="ADAL" clId="{663DC9C3-F56F-4CD9-BF85-12A5DC6B4B37}" dt="2024-12-03T19:35:32.980" v="453" actId="1076"/>
          <ac:spMkLst>
            <pc:docMk/>
            <pc:sldMk cId="2706530790" sldId="380"/>
            <ac:spMk id="6" creationId="{B941E630-7DB4-98B6-39AB-742DDB8D6B9D}"/>
          </ac:spMkLst>
        </pc:spChg>
        <pc:picChg chg="add mod">
          <ac:chgData name="Wijayawardhana G.L.C.N.D. it21172182" userId="037d9b2f-c417-47d1-b681-e30a2a2d3e04" providerId="ADAL" clId="{663DC9C3-F56F-4CD9-BF85-12A5DC6B4B37}" dt="2024-12-03T19:33:48.919" v="449" actId="1076"/>
          <ac:picMkLst>
            <pc:docMk/>
            <pc:sldMk cId="2706530790" sldId="380"/>
            <ac:picMk id="5" creationId="{B2FBAA48-6C55-723C-15CC-6F9343593D3A}"/>
          </ac:picMkLst>
        </pc:picChg>
      </pc:sldChg>
      <pc:sldChg chg="addSp delSp modSp new mod">
        <pc:chgData name="Wijayawardhana G.L.C.N.D. it21172182" userId="037d9b2f-c417-47d1-b681-e30a2a2d3e04" providerId="ADAL" clId="{663DC9C3-F56F-4CD9-BF85-12A5DC6B4B37}" dt="2024-12-03T19:49:07.403" v="543" actId="122"/>
        <pc:sldMkLst>
          <pc:docMk/>
          <pc:sldMk cId="2298436834" sldId="381"/>
        </pc:sldMkLst>
        <pc:spChg chg="mod">
          <ac:chgData name="Wijayawardhana G.L.C.N.D. it21172182" userId="037d9b2f-c417-47d1-b681-e30a2a2d3e04" providerId="ADAL" clId="{663DC9C3-F56F-4CD9-BF85-12A5DC6B4B37}" dt="2024-12-03T19:44:48.376" v="455"/>
          <ac:spMkLst>
            <pc:docMk/>
            <pc:sldMk cId="2298436834" sldId="381"/>
            <ac:spMk id="2" creationId="{384525DE-71E5-02B6-815A-951FCEEF6186}"/>
          </ac:spMkLst>
        </pc:spChg>
        <pc:spChg chg="mod">
          <ac:chgData name="Wijayawardhana G.L.C.N.D. it21172182" userId="037d9b2f-c417-47d1-b681-e30a2a2d3e04" providerId="ADAL" clId="{663DC9C3-F56F-4CD9-BF85-12A5DC6B4B37}" dt="2024-12-03T19:49:07.403" v="543" actId="122"/>
          <ac:spMkLst>
            <pc:docMk/>
            <pc:sldMk cId="2298436834" sldId="381"/>
            <ac:spMk id="3" creationId="{2A98DBD0-73B1-BE61-B5A9-BFD28EBC5026}"/>
          </ac:spMkLst>
        </pc:spChg>
        <pc:spChg chg="del">
          <ac:chgData name="Wijayawardhana G.L.C.N.D. it21172182" userId="037d9b2f-c417-47d1-b681-e30a2a2d3e04" providerId="ADAL" clId="{663DC9C3-F56F-4CD9-BF85-12A5DC6B4B37}" dt="2024-12-03T19:45:57.377" v="490" actId="931"/>
          <ac:spMkLst>
            <pc:docMk/>
            <pc:sldMk cId="2298436834" sldId="381"/>
            <ac:spMk id="4" creationId="{E2E9968F-1625-EA06-90A7-901F7D786F4B}"/>
          </ac:spMkLst>
        </pc:spChg>
        <pc:spChg chg="mod">
          <ac:chgData name="Wijayawardhana G.L.C.N.D. it21172182" userId="037d9b2f-c417-47d1-b681-e30a2a2d3e04" providerId="ADAL" clId="{663DC9C3-F56F-4CD9-BF85-12A5DC6B4B37}" dt="2024-12-03T19:49:02.017" v="542" actId="122"/>
          <ac:spMkLst>
            <pc:docMk/>
            <pc:sldMk cId="2298436834" sldId="381"/>
            <ac:spMk id="5" creationId="{571F2E62-C8E2-A6F2-60FF-D0CC9F9C5C21}"/>
          </ac:spMkLst>
        </pc:spChg>
        <pc:spChg chg="del mod">
          <ac:chgData name="Wijayawardhana G.L.C.N.D. it21172182" userId="037d9b2f-c417-47d1-b681-e30a2a2d3e04" providerId="ADAL" clId="{663DC9C3-F56F-4CD9-BF85-12A5DC6B4B37}" dt="2024-12-03T19:46:57.359" v="524" actId="931"/>
          <ac:spMkLst>
            <pc:docMk/>
            <pc:sldMk cId="2298436834" sldId="381"/>
            <ac:spMk id="6" creationId="{47119164-1AB2-46B7-8297-FDD62FC58FE7}"/>
          </ac:spMkLst>
        </pc:spChg>
        <pc:picChg chg="add mod">
          <ac:chgData name="Wijayawardhana G.L.C.N.D. it21172182" userId="037d9b2f-c417-47d1-b681-e30a2a2d3e04" providerId="ADAL" clId="{663DC9C3-F56F-4CD9-BF85-12A5DC6B4B37}" dt="2024-12-03T19:47:44.202" v="537" actId="14100"/>
          <ac:picMkLst>
            <pc:docMk/>
            <pc:sldMk cId="2298436834" sldId="381"/>
            <ac:picMk id="8" creationId="{97984AC3-12EC-C6BA-7D07-805D0341AE79}"/>
          </ac:picMkLst>
        </pc:picChg>
        <pc:picChg chg="add mod">
          <ac:chgData name="Wijayawardhana G.L.C.N.D. it21172182" userId="037d9b2f-c417-47d1-b681-e30a2a2d3e04" providerId="ADAL" clId="{663DC9C3-F56F-4CD9-BF85-12A5DC6B4B37}" dt="2024-12-03T19:47:52.581" v="539" actId="14100"/>
          <ac:picMkLst>
            <pc:docMk/>
            <pc:sldMk cId="2298436834" sldId="381"/>
            <ac:picMk id="10" creationId="{4CE5DFAC-5B16-FA77-87A3-EED4B09E8AAC}"/>
          </ac:picMkLst>
        </pc:picChg>
      </pc:sldChg>
      <pc:sldChg chg="addSp delSp modSp add mod ord">
        <pc:chgData name="Wijayawardhana G.L.C.N.D. it21172182" userId="037d9b2f-c417-47d1-b681-e30a2a2d3e04" providerId="ADAL" clId="{663DC9C3-F56F-4CD9-BF85-12A5DC6B4B37}" dt="2024-12-04T07:21:54.040" v="1075" actId="12"/>
        <pc:sldMkLst>
          <pc:docMk/>
          <pc:sldMk cId="2583681062" sldId="382"/>
        </pc:sldMkLst>
        <pc:spChg chg="mod">
          <ac:chgData name="Wijayawardhana G.L.C.N.D. it21172182" userId="037d9b2f-c417-47d1-b681-e30a2a2d3e04" providerId="ADAL" clId="{663DC9C3-F56F-4CD9-BF85-12A5DC6B4B37}" dt="2024-12-03T19:51:30.835" v="631" actId="20577"/>
          <ac:spMkLst>
            <pc:docMk/>
            <pc:sldMk cId="2583681062" sldId="382"/>
            <ac:spMk id="5" creationId="{07CFC940-9640-5CC5-B1CE-251A9AF2BC93}"/>
          </ac:spMkLst>
        </pc:spChg>
        <pc:graphicFrameChg chg="mod modGraphic">
          <ac:chgData name="Wijayawardhana G.L.C.N.D. it21172182" userId="037d9b2f-c417-47d1-b681-e30a2a2d3e04" providerId="ADAL" clId="{663DC9C3-F56F-4CD9-BF85-12A5DC6B4B37}" dt="2024-12-04T07:21:54.040" v="1075" actId="12"/>
          <ac:graphicFrameMkLst>
            <pc:docMk/>
            <pc:sldMk cId="2583681062" sldId="382"/>
            <ac:graphicFrameMk id="3" creationId="{6A60CC70-B0C4-8CCF-3762-4C6D4736BD04}"/>
          </ac:graphicFrameMkLst>
        </pc:graphicFrameChg>
        <pc:graphicFrameChg chg="add del mod">
          <ac:chgData name="Wijayawardhana G.L.C.N.D. it21172182" userId="037d9b2f-c417-47d1-b681-e30a2a2d3e04" providerId="ADAL" clId="{663DC9C3-F56F-4CD9-BF85-12A5DC6B4B37}" dt="2024-12-03T20:13:48.261" v="919" actId="21"/>
          <ac:graphicFrameMkLst>
            <pc:docMk/>
            <pc:sldMk cId="2583681062" sldId="382"/>
            <ac:graphicFrameMk id="9" creationId="{D05BA409-DDA6-951F-FC74-51A12B9FB8EB}"/>
          </ac:graphicFrameMkLst>
        </pc:graphicFrameChg>
        <pc:picChg chg="add del mod">
          <ac:chgData name="Wijayawardhana G.L.C.N.D. it21172182" userId="037d9b2f-c417-47d1-b681-e30a2a2d3e04" providerId="ADAL" clId="{663DC9C3-F56F-4CD9-BF85-12A5DC6B4B37}" dt="2024-12-03T20:02:36.163" v="905" actId="21"/>
          <ac:picMkLst>
            <pc:docMk/>
            <pc:sldMk cId="2583681062" sldId="382"/>
            <ac:picMk id="6" creationId="{E3E70E2D-ECEC-79F2-05A4-82A9521B3608}"/>
          </ac:picMkLst>
        </pc:picChg>
        <pc:picChg chg="add del mod">
          <ac:chgData name="Wijayawardhana G.L.C.N.D. it21172182" userId="037d9b2f-c417-47d1-b681-e30a2a2d3e04" providerId="ADAL" clId="{663DC9C3-F56F-4CD9-BF85-12A5DC6B4B37}" dt="2024-12-03T20:12:33.766" v="918" actId="478"/>
          <ac:picMkLst>
            <pc:docMk/>
            <pc:sldMk cId="2583681062" sldId="382"/>
            <ac:picMk id="11" creationId="{5C99E98A-7221-5B9B-E3D3-46D2396C649D}"/>
          </ac:picMkLst>
        </pc:picChg>
        <pc:picChg chg="add mod">
          <ac:chgData name="Wijayawardhana G.L.C.N.D. it21172182" userId="037d9b2f-c417-47d1-b681-e30a2a2d3e04" providerId="ADAL" clId="{663DC9C3-F56F-4CD9-BF85-12A5DC6B4B37}" dt="2024-12-03T20:14:42.130" v="927" actId="1076"/>
          <ac:picMkLst>
            <pc:docMk/>
            <pc:sldMk cId="2583681062" sldId="382"/>
            <ac:picMk id="13" creationId="{3D211A0A-ED77-8346-E020-908F9B57FB36}"/>
          </ac:picMkLst>
        </pc:picChg>
        <pc:picChg chg="add mod">
          <ac:chgData name="Wijayawardhana G.L.C.N.D. it21172182" userId="037d9b2f-c417-47d1-b681-e30a2a2d3e04" providerId="ADAL" clId="{663DC9C3-F56F-4CD9-BF85-12A5DC6B4B37}" dt="2024-12-03T20:14:17.551" v="925" actId="1076"/>
          <ac:picMkLst>
            <pc:docMk/>
            <pc:sldMk cId="2583681062" sldId="382"/>
            <ac:picMk id="14" creationId="{DEACA558-EEB0-DA10-A1AF-73F08F985F2F}"/>
          </ac:picMkLst>
        </pc:picChg>
      </pc:sldChg>
      <pc:sldChg chg="addSp delSp modSp new mod">
        <pc:chgData name="Wijayawardhana G.L.C.N.D. it21172182" userId="037d9b2f-c417-47d1-b681-e30a2a2d3e04" providerId="ADAL" clId="{663DC9C3-F56F-4CD9-BF85-12A5DC6B4B37}" dt="2024-12-03T19:56:38.616" v="701" actId="122"/>
        <pc:sldMkLst>
          <pc:docMk/>
          <pc:sldMk cId="2810624955" sldId="383"/>
        </pc:sldMkLst>
        <pc:spChg chg="mod">
          <ac:chgData name="Wijayawardhana G.L.C.N.D. it21172182" userId="037d9b2f-c417-47d1-b681-e30a2a2d3e04" providerId="ADAL" clId="{663DC9C3-F56F-4CD9-BF85-12A5DC6B4B37}" dt="2024-12-03T19:52:24.168" v="635"/>
          <ac:spMkLst>
            <pc:docMk/>
            <pc:sldMk cId="2810624955" sldId="383"/>
            <ac:spMk id="2" creationId="{1898BCD8-BFF0-5FCB-BDA8-08560BA2EF8B}"/>
          </ac:spMkLst>
        </pc:spChg>
        <pc:spChg chg="mod">
          <ac:chgData name="Wijayawardhana G.L.C.N.D. it21172182" userId="037d9b2f-c417-47d1-b681-e30a2a2d3e04" providerId="ADAL" clId="{663DC9C3-F56F-4CD9-BF85-12A5DC6B4B37}" dt="2024-12-03T19:56:33.921" v="700" actId="122"/>
          <ac:spMkLst>
            <pc:docMk/>
            <pc:sldMk cId="2810624955" sldId="383"/>
            <ac:spMk id="3" creationId="{C287B42A-900B-D2A4-5713-0A0565BF07FA}"/>
          </ac:spMkLst>
        </pc:spChg>
        <pc:spChg chg="del">
          <ac:chgData name="Wijayawardhana G.L.C.N.D. it21172182" userId="037d9b2f-c417-47d1-b681-e30a2a2d3e04" providerId="ADAL" clId="{663DC9C3-F56F-4CD9-BF85-12A5DC6B4B37}" dt="2024-12-03T19:54:45.054" v="657" actId="931"/>
          <ac:spMkLst>
            <pc:docMk/>
            <pc:sldMk cId="2810624955" sldId="383"/>
            <ac:spMk id="4" creationId="{61BD4525-5CF1-8415-F2B3-C0EB9BBAAB26}"/>
          </ac:spMkLst>
        </pc:spChg>
        <pc:spChg chg="mod">
          <ac:chgData name="Wijayawardhana G.L.C.N.D. it21172182" userId="037d9b2f-c417-47d1-b681-e30a2a2d3e04" providerId="ADAL" clId="{663DC9C3-F56F-4CD9-BF85-12A5DC6B4B37}" dt="2024-12-03T19:56:38.616" v="701" actId="122"/>
          <ac:spMkLst>
            <pc:docMk/>
            <pc:sldMk cId="2810624955" sldId="383"/>
            <ac:spMk id="5" creationId="{FC2CB20B-9B03-7871-6A3A-B4AF1AD3A760}"/>
          </ac:spMkLst>
        </pc:spChg>
        <pc:spChg chg="del">
          <ac:chgData name="Wijayawardhana G.L.C.N.D. it21172182" userId="037d9b2f-c417-47d1-b681-e30a2a2d3e04" providerId="ADAL" clId="{663DC9C3-F56F-4CD9-BF85-12A5DC6B4B37}" dt="2024-12-03T19:55:42.796" v="692" actId="931"/>
          <ac:spMkLst>
            <pc:docMk/>
            <pc:sldMk cId="2810624955" sldId="383"/>
            <ac:spMk id="6" creationId="{650A1AEF-22E9-ADBA-A5A6-5100D59E3F2D}"/>
          </ac:spMkLst>
        </pc:spChg>
        <pc:picChg chg="add mod">
          <ac:chgData name="Wijayawardhana G.L.C.N.D. it21172182" userId="037d9b2f-c417-47d1-b681-e30a2a2d3e04" providerId="ADAL" clId="{663DC9C3-F56F-4CD9-BF85-12A5DC6B4B37}" dt="2024-12-03T19:55:05.605" v="664" actId="1076"/>
          <ac:picMkLst>
            <pc:docMk/>
            <pc:sldMk cId="2810624955" sldId="383"/>
            <ac:picMk id="8" creationId="{108C67EF-E68D-FFC7-E865-8B892FC96C60}"/>
          </ac:picMkLst>
        </pc:picChg>
        <pc:picChg chg="add mod">
          <ac:chgData name="Wijayawardhana G.L.C.N.D. it21172182" userId="037d9b2f-c417-47d1-b681-e30a2a2d3e04" providerId="ADAL" clId="{663DC9C3-F56F-4CD9-BF85-12A5DC6B4B37}" dt="2024-12-03T19:56:29.147" v="699" actId="1076"/>
          <ac:picMkLst>
            <pc:docMk/>
            <pc:sldMk cId="2810624955" sldId="383"/>
            <ac:picMk id="10" creationId="{FD8BA093-C220-38D2-3339-B34E792DBD34}"/>
          </ac:picMkLst>
        </pc:picChg>
      </pc:sldChg>
      <pc:sldChg chg="addSp modSp mod">
        <pc:chgData name="Wijayawardhana G.L.C.N.D. it21172182" userId="037d9b2f-c417-47d1-b681-e30a2a2d3e04" providerId="ADAL" clId="{663DC9C3-F56F-4CD9-BF85-12A5DC6B4B37}" dt="2024-12-04T07:21:11.595" v="1073" actId="1076"/>
        <pc:sldMkLst>
          <pc:docMk/>
          <pc:sldMk cId="3654929596" sldId="393"/>
        </pc:sldMkLst>
        <pc:spChg chg="mod">
          <ac:chgData name="Wijayawardhana G.L.C.N.D. it21172182" userId="037d9b2f-c417-47d1-b681-e30a2a2d3e04" providerId="ADAL" clId="{663DC9C3-F56F-4CD9-BF85-12A5DC6B4B37}" dt="2024-12-04T07:20:50.666" v="1067" actId="1076"/>
          <ac:spMkLst>
            <pc:docMk/>
            <pc:sldMk cId="3654929596" sldId="393"/>
            <ac:spMk id="6" creationId="{ACB03FA0-FAD1-50AF-4710-3F142BD9B2B4}"/>
          </ac:spMkLst>
        </pc:spChg>
        <pc:picChg chg="add mod">
          <ac:chgData name="Wijayawardhana G.L.C.N.D. it21172182" userId="037d9b2f-c417-47d1-b681-e30a2a2d3e04" providerId="ADAL" clId="{663DC9C3-F56F-4CD9-BF85-12A5DC6B4B37}" dt="2024-12-04T07:21:11.595" v="1073" actId="1076"/>
          <ac:picMkLst>
            <pc:docMk/>
            <pc:sldMk cId="3654929596" sldId="393"/>
            <ac:picMk id="4" creationId="{54728D14-379F-01AD-038C-FA2C553AF33C}"/>
          </ac:picMkLst>
        </pc:picChg>
      </pc:sldChg>
      <pc:sldChg chg="addSp delSp modSp add mod ord">
        <pc:chgData name="Wijayawardhana G.L.C.N.D. it21172182" userId="037d9b2f-c417-47d1-b681-e30a2a2d3e04" providerId="ADAL" clId="{663DC9C3-F56F-4CD9-BF85-12A5DC6B4B37}" dt="2024-12-04T07:08:11.108" v="1008" actId="20577"/>
        <pc:sldMkLst>
          <pc:docMk/>
          <pc:sldMk cId="74229541" sldId="401"/>
        </pc:sldMkLst>
        <pc:spChg chg="mod">
          <ac:chgData name="Wijayawardhana G.L.C.N.D. it21172182" userId="037d9b2f-c417-47d1-b681-e30a2a2d3e04" providerId="ADAL" clId="{663DC9C3-F56F-4CD9-BF85-12A5DC6B4B37}" dt="2024-12-04T07:08:11.108" v="1008" actId="20577"/>
          <ac:spMkLst>
            <pc:docMk/>
            <pc:sldMk cId="74229541" sldId="401"/>
            <ac:spMk id="5" creationId="{F9257D19-93A5-B08F-23E1-99C7CCBFB888}"/>
          </ac:spMkLst>
        </pc:spChg>
        <pc:spChg chg="mod">
          <ac:chgData name="Wijayawardhana G.L.C.N.D. it21172182" userId="037d9b2f-c417-47d1-b681-e30a2a2d3e04" providerId="ADAL" clId="{663DC9C3-F56F-4CD9-BF85-12A5DC6B4B37}" dt="2024-12-04T07:07:03.209" v="935" actId="20577"/>
          <ac:spMkLst>
            <pc:docMk/>
            <pc:sldMk cId="74229541" sldId="401"/>
            <ac:spMk id="7" creationId="{A47C19B4-8BCC-7BEA-A330-A4AA231C5D90}"/>
          </ac:spMkLst>
        </pc:spChg>
        <pc:picChg chg="del">
          <ac:chgData name="Wijayawardhana G.L.C.N.D. it21172182" userId="037d9b2f-c417-47d1-b681-e30a2a2d3e04" providerId="ADAL" clId="{663DC9C3-F56F-4CD9-BF85-12A5DC6B4B37}" dt="2024-12-04T07:07:06.084" v="936" actId="478"/>
          <ac:picMkLst>
            <pc:docMk/>
            <pc:sldMk cId="74229541" sldId="401"/>
            <ac:picMk id="6" creationId="{3CE32A17-367C-E3ED-E6D7-3F4459B8C431}"/>
          </ac:picMkLst>
        </pc:picChg>
        <pc:picChg chg="add mod">
          <ac:chgData name="Wijayawardhana G.L.C.N.D. it21172182" userId="037d9b2f-c417-47d1-b681-e30a2a2d3e04" providerId="ADAL" clId="{663DC9C3-F56F-4CD9-BF85-12A5DC6B4B37}" dt="2024-12-04T07:07:48.473" v="956" actId="1076"/>
          <ac:picMkLst>
            <pc:docMk/>
            <pc:sldMk cId="74229541" sldId="401"/>
            <ac:picMk id="8" creationId="{1BFD0A03-3356-BD34-80FE-BC75A3CE5CEF}"/>
          </ac:picMkLst>
        </pc:picChg>
      </pc:sldChg>
      <pc:sldChg chg="modSp new mod">
        <pc:chgData name="Wijayawardhana G.L.C.N.D. it21172182" userId="037d9b2f-c417-47d1-b681-e30a2a2d3e04" providerId="ADAL" clId="{663DC9C3-F56F-4CD9-BF85-12A5DC6B4B37}" dt="2024-12-04T07:12:30.833" v="1030" actId="14100"/>
        <pc:sldMkLst>
          <pc:docMk/>
          <pc:sldMk cId="1550104267" sldId="402"/>
        </pc:sldMkLst>
        <pc:spChg chg="mod">
          <ac:chgData name="Wijayawardhana G.L.C.N.D. it21172182" userId="037d9b2f-c417-47d1-b681-e30a2a2d3e04" providerId="ADAL" clId="{663DC9C3-F56F-4CD9-BF85-12A5DC6B4B37}" dt="2024-12-04T07:12:10.423" v="1010"/>
          <ac:spMkLst>
            <pc:docMk/>
            <pc:sldMk cId="1550104267" sldId="402"/>
            <ac:spMk id="2" creationId="{E0344337-BD18-EB8C-E6C6-32A3185FF862}"/>
          </ac:spMkLst>
        </pc:spChg>
        <pc:spChg chg="mod">
          <ac:chgData name="Wijayawardhana G.L.C.N.D. it21172182" userId="037d9b2f-c417-47d1-b681-e30a2a2d3e04" providerId="ADAL" clId="{663DC9C3-F56F-4CD9-BF85-12A5DC6B4B37}" dt="2024-12-04T07:12:30.833" v="1030" actId="14100"/>
          <ac:spMkLst>
            <pc:docMk/>
            <pc:sldMk cId="1550104267" sldId="402"/>
            <ac:spMk id="3" creationId="{014C679D-49CC-AFEA-448F-2175D5A354ED}"/>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F4CDFA-E6CF-429C-8E8D-11C2C2B295E8}" type="doc">
      <dgm:prSet loTypeId="urn:microsoft.com/office/officeart/2005/8/layout/chevron1" loCatId="process" qsTypeId="urn:microsoft.com/office/officeart/2005/8/quickstyle/simple2" qsCatId="simple" csTypeId="urn:microsoft.com/office/officeart/2005/8/colors/accent3_2" csCatId="accent3" phldr="1"/>
      <dgm:spPr/>
      <dgm:t>
        <a:bodyPr/>
        <a:lstStyle/>
        <a:p>
          <a:endParaRPr lang="en-US"/>
        </a:p>
      </dgm:t>
    </dgm:pt>
    <dgm:pt modelId="{0C639C60-487D-4703-BE0E-5E4E39D7A1FE}">
      <dgm:prSet/>
      <dgm:spPr>
        <a:solidFill>
          <a:schemeClr val="tx2"/>
        </a:solidFill>
      </dgm:spPr>
      <dgm:t>
        <a:bodyPr/>
        <a:lstStyle/>
        <a:p>
          <a:r>
            <a:rPr lang="en-US" b="1"/>
            <a:t>Develop Advanced Timetabling Software</a:t>
          </a:r>
          <a:r>
            <a:rPr lang="en-US"/>
            <a:t>:</a:t>
          </a:r>
        </a:p>
      </dgm:t>
    </dgm:pt>
    <dgm:pt modelId="{56034461-5780-4462-A2A0-20AE62729C59}" type="parTrans" cxnId="{B0301CCD-D5E6-4812-9D44-E9787FA0FC1E}">
      <dgm:prSet/>
      <dgm:spPr/>
      <dgm:t>
        <a:bodyPr/>
        <a:lstStyle/>
        <a:p>
          <a:endParaRPr lang="en-US"/>
        </a:p>
      </dgm:t>
    </dgm:pt>
    <dgm:pt modelId="{FBEC2B09-651A-4D79-BA77-550521B0CAD8}" type="sibTrans" cxnId="{B0301CCD-D5E6-4812-9D44-E9787FA0FC1E}">
      <dgm:prSet/>
      <dgm:spPr/>
      <dgm:t>
        <a:bodyPr/>
        <a:lstStyle/>
        <a:p>
          <a:endParaRPr lang="en-US"/>
        </a:p>
      </dgm:t>
    </dgm:pt>
    <dgm:pt modelId="{2DFC2869-C0D0-4140-AE74-342E34E53AEE}">
      <dgm:prSet/>
      <dgm:spPr/>
      <dgm:t>
        <a:bodyPr/>
        <a:lstStyle/>
        <a:p>
          <a:r>
            <a:rPr lang="en-US"/>
            <a:t>Utilize cutting-edge optimization techniques, including </a:t>
          </a:r>
          <a:r>
            <a:rPr lang="en-US" b="1"/>
            <a:t>genetic algorithms</a:t>
          </a:r>
          <a:r>
            <a:rPr lang="en-US"/>
            <a:t>, </a:t>
          </a:r>
          <a:r>
            <a:rPr lang="en-US" b="1"/>
            <a:t>reinforcement learning</a:t>
          </a:r>
          <a:r>
            <a:rPr lang="en-US"/>
            <a:t>, and </a:t>
          </a:r>
          <a:r>
            <a:rPr lang="en-US" b="1"/>
            <a:t>colony optimization</a:t>
          </a:r>
          <a:r>
            <a:rPr lang="en-US"/>
            <a:t>.</a:t>
          </a:r>
        </a:p>
      </dgm:t>
    </dgm:pt>
    <dgm:pt modelId="{833A7149-EDEF-4B09-A6F8-A41DBF7D7238}" type="parTrans" cxnId="{AFFD1967-1E9F-4E78-8AFC-DC692AEBF967}">
      <dgm:prSet/>
      <dgm:spPr/>
      <dgm:t>
        <a:bodyPr/>
        <a:lstStyle/>
        <a:p>
          <a:endParaRPr lang="en-US"/>
        </a:p>
      </dgm:t>
    </dgm:pt>
    <dgm:pt modelId="{33701AD3-B773-45DF-91A0-72A83B5F6C7E}" type="sibTrans" cxnId="{AFFD1967-1E9F-4E78-8AFC-DC692AEBF967}">
      <dgm:prSet/>
      <dgm:spPr/>
      <dgm:t>
        <a:bodyPr/>
        <a:lstStyle/>
        <a:p>
          <a:endParaRPr lang="en-US"/>
        </a:p>
      </dgm:t>
    </dgm:pt>
    <dgm:pt modelId="{A495BE86-1ED1-4772-BCAC-7630F1A6CFEA}">
      <dgm:prSet/>
      <dgm:spPr>
        <a:solidFill>
          <a:schemeClr val="tx2"/>
        </a:solidFill>
      </dgm:spPr>
      <dgm:t>
        <a:bodyPr/>
        <a:lstStyle/>
        <a:p>
          <a:r>
            <a:rPr lang="en-US" b="1"/>
            <a:t>Evaluation Criteria</a:t>
          </a:r>
        </a:p>
      </dgm:t>
    </dgm:pt>
    <dgm:pt modelId="{84594DF9-244C-4CC9-A3B7-24AAE506F999}" type="parTrans" cxnId="{7AFDCD40-0A5E-4EF5-8171-71ADD31EC283}">
      <dgm:prSet/>
      <dgm:spPr/>
      <dgm:t>
        <a:bodyPr/>
        <a:lstStyle/>
        <a:p>
          <a:endParaRPr lang="en-US"/>
        </a:p>
      </dgm:t>
    </dgm:pt>
    <dgm:pt modelId="{0C35F18B-95A2-4AA1-B363-D0ED37A1C1EA}" type="sibTrans" cxnId="{7AFDCD40-0A5E-4EF5-8171-71ADD31EC283}">
      <dgm:prSet/>
      <dgm:spPr/>
      <dgm:t>
        <a:bodyPr/>
        <a:lstStyle/>
        <a:p>
          <a:endParaRPr lang="en-US"/>
        </a:p>
      </dgm:t>
    </dgm:pt>
    <dgm:pt modelId="{B075D0C7-C0BC-499A-9A23-B406BCADA467}">
      <dgm:prSet/>
      <dgm:spPr/>
      <dgm:t>
        <a:bodyPr/>
        <a:lstStyle/>
        <a:p>
          <a:r>
            <a:rPr lang="en-US"/>
            <a:t>Research and </a:t>
          </a:r>
          <a:r>
            <a:rPr lang="en-US" b="1"/>
            <a:t>Develop effective timetable evaluation method </a:t>
          </a:r>
          <a:r>
            <a:rPr lang="en-US"/>
            <a:t>for used algorithms </a:t>
          </a:r>
        </a:p>
      </dgm:t>
    </dgm:pt>
    <dgm:pt modelId="{045A8C31-1C0A-4E9A-8FD2-39ECA6DDF5B4}" type="parTrans" cxnId="{610EF28A-174F-4883-8AE5-A98389767F92}">
      <dgm:prSet/>
      <dgm:spPr/>
      <dgm:t>
        <a:bodyPr/>
        <a:lstStyle/>
        <a:p>
          <a:endParaRPr lang="en-US"/>
        </a:p>
      </dgm:t>
    </dgm:pt>
    <dgm:pt modelId="{4A12B4D6-347E-4308-9301-F2EEA16B2DC4}" type="sibTrans" cxnId="{610EF28A-174F-4883-8AE5-A98389767F92}">
      <dgm:prSet/>
      <dgm:spPr/>
      <dgm:t>
        <a:bodyPr/>
        <a:lstStyle/>
        <a:p>
          <a:endParaRPr lang="en-US"/>
        </a:p>
      </dgm:t>
    </dgm:pt>
    <dgm:pt modelId="{79A76E09-A1BE-431A-8D7F-387A4FD3140F}">
      <dgm:prSet/>
      <dgm:spPr>
        <a:solidFill>
          <a:schemeClr val="tx2"/>
        </a:solidFill>
      </dgm:spPr>
      <dgm:t>
        <a:bodyPr/>
        <a:lstStyle/>
        <a:p>
          <a:r>
            <a:rPr lang="en-US" b="1"/>
            <a:t>Establish a Research Framework</a:t>
          </a:r>
          <a:r>
            <a:rPr lang="en-US"/>
            <a:t>:</a:t>
          </a:r>
        </a:p>
      </dgm:t>
    </dgm:pt>
    <dgm:pt modelId="{B3F6BE4E-8445-4392-9D68-7C3819DF7A66}" type="parTrans" cxnId="{CE4389E3-8D30-46BA-832B-8346A12E3884}">
      <dgm:prSet/>
      <dgm:spPr/>
      <dgm:t>
        <a:bodyPr/>
        <a:lstStyle/>
        <a:p>
          <a:endParaRPr lang="en-US"/>
        </a:p>
      </dgm:t>
    </dgm:pt>
    <dgm:pt modelId="{9F38ADDF-24A0-4B4C-A749-9F367B77ED39}" type="sibTrans" cxnId="{CE4389E3-8D30-46BA-832B-8346A12E3884}">
      <dgm:prSet/>
      <dgm:spPr/>
      <dgm:t>
        <a:bodyPr/>
        <a:lstStyle/>
        <a:p>
          <a:endParaRPr lang="en-US"/>
        </a:p>
      </dgm:t>
    </dgm:pt>
    <dgm:pt modelId="{AD52B221-CAF2-4CBC-97B1-5E4160AC52AC}">
      <dgm:prSet/>
      <dgm:spPr/>
      <dgm:t>
        <a:bodyPr/>
        <a:lstStyle/>
        <a:p>
          <a:r>
            <a:rPr lang="en-US"/>
            <a:t>Build a strong research foundation that supports future studies in scheduling optimization, contributing to ongoing advancements in the field.</a:t>
          </a:r>
        </a:p>
      </dgm:t>
    </dgm:pt>
    <dgm:pt modelId="{4D23EE0C-1CCB-4B07-94E5-EE9B559A4963}" type="parTrans" cxnId="{CB5CF189-90F6-4786-84BF-6EC436C638ED}">
      <dgm:prSet/>
      <dgm:spPr/>
      <dgm:t>
        <a:bodyPr/>
        <a:lstStyle/>
        <a:p>
          <a:endParaRPr lang="en-US"/>
        </a:p>
      </dgm:t>
    </dgm:pt>
    <dgm:pt modelId="{F18B04C9-F5CB-46B6-9ABC-A89D6A806E41}" type="sibTrans" cxnId="{CB5CF189-90F6-4786-84BF-6EC436C638ED}">
      <dgm:prSet/>
      <dgm:spPr/>
      <dgm:t>
        <a:bodyPr/>
        <a:lstStyle/>
        <a:p>
          <a:endParaRPr lang="en-US"/>
        </a:p>
      </dgm:t>
    </dgm:pt>
    <dgm:pt modelId="{B321E1D7-F9D1-472D-ABE7-5490670389D4}">
      <dgm:prSet/>
      <dgm:spPr>
        <a:solidFill>
          <a:schemeClr val="tx2"/>
        </a:solidFill>
      </dgm:spPr>
      <dgm:t>
        <a:bodyPr/>
        <a:lstStyle/>
        <a:p>
          <a:r>
            <a:rPr lang="en-US" b="1"/>
            <a:t>Ensure User-Friendly Experience</a:t>
          </a:r>
          <a:r>
            <a:rPr lang="en-US"/>
            <a:t>:</a:t>
          </a:r>
        </a:p>
      </dgm:t>
    </dgm:pt>
    <dgm:pt modelId="{DEB4FECA-BDC9-4FD2-A26E-C6BC5E5FF2C3}" type="parTrans" cxnId="{C8AF0614-7F82-4525-9673-57BBA70B40A1}">
      <dgm:prSet/>
      <dgm:spPr/>
      <dgm:t>
        <a:bodyPr/>
        <a:lstStyle/>
        <a:p>
          <a:endParaRPr lang="en-US"/>
        </a:p>
      </dgm:t>
    </dgm:pt>
    <dgm:pt modelId="{9BE0023C-0A2E-4208-863E-C08306F50A41}" type="sibTrans" cxnId="{C8AF0614-7F82-4525-9673-57BBA70B40A1}">
      <dgm:prSet/>
      <dgm:spPr/>
      <dgm:t>
        <a:bodyPr/>
        <a:lstStyle/>
        <a:p>
          <a:endParaRPr lang="en-US"/>
        </a:p>
      </dgm:t>
    </dgm:pt>
    <dgm:pt modelId="{E75BCDD7-B4C6-4263-866C-97751238BDED}">
      <dgm:prSet/>
      <dgm:spPr/>
      <dgm:t>
        <a:bodyPr/>
        <a:lstStyle/>
        <a:p>
          <a:r>
            <a:rPr lang="en-US"/>
            <a:t>Prioritize a user-centric design by integrating features such as a </a:t>
          </a:r>
          <a:r>
            <a:rPr lang="en-US" b="1"/>
            <a:t>chatbot interface</a:t>
          </a:r>
          <a:r>
            <a:rPr lang="en-US"/>
            <a:t> for easy interaction, </a:t>
          </a:r>
          <a:r>
            <a:rPr lang="en-US" b="1"/>
            <a:t>Role-Based Access Control (RBAC)</a:t>
          </a:r>
          <a:r>
            <a:rPr lang="en-US"/>
            <a:t> for security and authorization </a:t>
          </a:r>
          <a:r>
            <a:rPr lang="en-US" b="1"/>
            <a:t>calendar integration and Editable Interface for generated timetables</a:t>
          </a:r>
          <a:r>
            <a:rPr lang="en-US"/>
            <a:t> for seamless scheduling.</a:t>
          </a:r>
        </a:p>
      </dgm:t>
    </dgm:pt>
    <dgm:pt modelId="{B6A5D2E2-081E-4882-A65C-E15E548CF307}" type="parTrans" cxnId="{7D10A4B9-13A8-442A-8B2C-D162EE4D4CD2}">
      <dgm:prSet/>
      <dgm:spPr/>
      <dgm:t>
        <a:bodyPr/>
        <a:lstStyle/>
        <a:p>
          <a:endParaRPr lang="en-US"/>
        </a:p>
      </dgm:t>
    </dgm:pt>
    <dgm:pt modelId="{8B769782-B519-446F-94B3-8A9C2EA719F5}" type="sibTrans" cxnId="{7D10A4B9-13A8-442A-8B2C-D162EE4D4CD2}">
      <dgm:prSet/>
      <dgm:spPr/>
      <dgm:t>
        <a:bodyPr/>
        <a:lstStyle/>
        <a:p>
          <a:endParaRPr lang="en-US"/>
        </a:p>
      </dgm:t>
    </dgm:pt>
    <dgm:pt modelId="{F5021C45-431E-41A4-AB78-6B686FAA4CBC}" type="pres">
      <dgm:prSet presAssocID="{2CF4CDFA-E6CF-429C-8E8D-11C2C2B295E8}" presName="Name0" presStyleCnt="0">
        <dgm:presLayoutVars>
          <dgm:dir/>
          <dgm:animLvl val="lvl"/>
          <dgm:resizeHandles val="exact"/>
        </dgm:presLayoutVars>
      </dgm:prSet>
      <dgm:spPr/>
    </dgm:pt>
    <dgm:pt modelId="{9E4243D0-15FB-4510-A371-0D3056D12A50}" type="pres">
      <dgm:prSet presAssocID="{0C639C60-487D-4703-BE0E-5E4E39D7A1FE}" presName="composite" presStyleCnt="0"/>
      <dgm:spPr/>
    </dgm:pt>
    <dgm:pt modelId="{AFE59658-2233-4AED-A5D0-B906789C24C4}" type="pres">
      <dgm:prSet presAssocID="{0C639C60-487D-4703-BE0E-5E4E39D7A1FE}" presName="parTx" presStyleLbl="node1" presStyleIdx="0" presStyleCnt="4">
        <dgm:presLayoutVars>
          <dgm:chMax val="0"/>
          <dgm:chPref val="0"/>
          <dgm:bulletEnabled val="1"/>
        </dgm:presLayoutVars>
      </dgm:prSet>
      <dgm:spPr/>
    </dgm:pt>
    <dgm:pt modelId="{7941177A-1C74-464A-8C8F-D91AC36A5681}" type="pres">
      <dgm:prSet presAssocID="{0C639C60-487D-4703-BE0E-5E4E39D7A1FE}" presName="desTx" presStyleLbl="revTx" presStyleIdx="0" presStyleCnt="4">
        <dgm:presLayoutVars>
          <dgm:bulletEnabled val="1"/>
        </dgm:presLayoutVars>
      </dgm:prSet>
      <dgm:spPr/>
    </dgm:pt>
    <dgm:pt modelId="{0DDECED3-C515-4C28-9175-EF4CD35844E7}" type="pres">
      <dgm:prSet presAssocID="{FBEC2B09-651A-4D79-BA77-550521B0CAD8}" presName="space" presStyleCnt="0"/>
      <dgm:spPr/>
    </dgm:pt>
    <dgm:pt modelId="{9CF55079-7A47-4B83-9FF4-A695C5BF6E85}" type="pres">
      <dgm:prSet presAssocID="{A495BE86-1ED1-4772-BCAC-7630F1A6CFEA}" presName="composite" presStyleCnt="0"/>
      <dgm:spPr/>
    </dgm:pt>
    <dgm:pt modelId="{FF861ECE-0709-415F-92EC-2F0AE1A3F9DC}" type="pres">
      <dgm:prSet presAssocID="{A495BE86-1ED1-4772-BCAC-7630F1A6CFEA}" presName="parTx" presStyleLbl="node1" presStyleIdx="1" presStyleCnt="4">
        <dgm:presLayoutVars>
          <dgm:chMax val="0"/>
          <dgm:chPref val="0"/>
          <dgm:bulletEnabled val="1"/>
        </dgm:presLayoutVars>
      </dgm:prSet>
      <dgm:spPr/>
    </dgm:pt>
    <dgm:pt modelId="{896B3570-9A08-45CA-ADB2-71C1A10F0EB2}" type="pres">
      <dgm:prSet presAssocID="{A495BE86-1ED1-4772-BCAC-7630F1A6CFEA}" presName="desTx" presStyleLbl="revTx" presStyleIdx="1" presStyleCnt="4">
        <dgm:presLayoutVars>
          <dgm:bulletEnabled val="1"/>
        </dgm:presLayoutVars>
      </dgm:prSet>
      <dgm:spPr/>
    </dgm:pt>
    <dgm:pt modelId="{58B9C9B7-3C9D-490C-9AF5-1ABD5CB73E30}" type="pres">
      <dgm:prSet presAssocID="{0C35F18B-95A2-4AA1-B363-D0ED37A1C1EA}" presName="space" presStyleCnt="0"/>
      <dgm:spPr/>
    </dgm:pt>
    <dgm:pt modelId="{96548BE3-3CB6-417D-B6A6-C637228EB914}" type="pres">
      <dgm:prSet presAssocID="{79A76E09-A1BE-431A-8D7F-387A4FD3140F}" presName="composite" presStyleCnt="0"/>
      <dgm:spPr/>
    </dgm:pt>
    <dgm:pt modelId="{65E9D9D4-7AF5-4F71-B33C-3A9A9FAFF89B}" type="pres">
      <dgm:prSet presAssocID="{79A76E09-A1BE-431A-8D7F-387A4FD3140F}" presName="parTx" presStyleLbl="node1" presStyleIdx="2" presStyleCnt="4">
        <dgm:presLayoutVars>
          <dgm:chMax val="0"/>
          <dgm:chPref val="0"/>
          <dgm:bulletEnabled val="1"/>
        </dgm:presLayoutVars>
      </dgm:prSet>
      <dgm:spPr/>
    </dgm:pt>
    <dgm:pt modelId="{3B11C6A9-9DD9-4032-82B2-29E913A2AB68}" type="pres">
      <dgm:prSet presAssocID="{79A76E09-A1BE-431A-8D7F-387A4FD3140F}" presName="desTx" presStyleLbl="revTx" presStyleIdx="2" presStyleCnt="4">
        <dgm:presLayoutVars>
          <dgm:bulletEnabled val="1"/>
        </dgm:presLayoutVars>
      </dgm:prSet>
      <dgm:spPr/>
    </dgm:pt>
    <dgm:pt modelId="{FAB4422D-44C8-4E77-9679-574D6FE4A794}" type="pres">
      <dgm:prSet presAssocID="{9F38ADDF-24A0-4B4C-A749-9F367B77ED39}" presName="space" presStyleCnt="0"/>
      <dgm:spPr/>
    </dgm:pt>
    <dgm:pt modelId="{EB149B41-509C-4158-A478-D44BFE3CFF6B}" type="pres">
      <dgm:prSet presAssocID="{B321E1D7-F9D1-472D-ABE7-5490670389D4}" presName="composite" presStyleCnt="0"/>
      <dgm:spPr/>
    </dgm:pt>
    <dgm:pt modelId="{A892028E-E347-4032-9C6D-28E7EDECAB4C}" type="pres">
      <dgm:prSet presAssocID="{B321E1D7-F9D1-472D-ABE7-5490670389D4}" presName="parTx" presStyleLbl="node1" presStyleIdx="3" presStyleCnt="4">
        <dgm:presLayoutVars>
          <dgm:chMax val="0"/>
          <dgm:chPref val="0"/>
          <dgm:bulletEnabled val="1"/>
        </dgm:presLayoutVars>
      </dgm:prSet>
      <dgm:spPr/>
    </dgm:pt>
    <dgm:pt modelId="{078E021D-EBF6-4F3C-BC32-81818001E25A}" type="pres">
      <dgm:prSet presAssocID="{B321E1D7-F9D1-472D-ABE7-5490670389D4}" presName="desTx" presStyleLbl="revTx" presStyleIdx="3" presStyleCnt="4">
        <dgm:presLayoutVars>
          <dgm:bulletEnabled val="1"/>
        </dgm:presLayoutVars>
      </dgm:prSet>
      <dgm:spPr/>
    </dgm:pt>
  </dgm:ptLst>
  <dgm:cxnLst>
    <dgm:cxn modelId="{C8AF0614-7F82-4525-9673-57BBA70B40A1}" srcId="{2CF4CDFA-E6CF-429C-8E8D-11C2C2B295E8}" destId="{B321E1D7-F9D1-472D-ABE7-5490670389D4}" srcOrd="3" destOrd="0" parTransId="{DEB4FECA-BDC9-4FD2-A26E-C6BC5E5FF2C3}" sibTransId="{9BE0023C-0A2E-4208-863E-C08306F50A41}"/>
    <dgm:cxn modelId="{DFE9EE21-687F-4533-9526-72AE0B9D7DE0}" type="presOf" srcId="{B075D0C7-C0BC-499A-9A23-B406BCADA467}" destId="{896B3570-9A08-45CA-ADB2-71C1A10F0EB2}" srcOrd="0" destOrd="0" presId="urn:microsoft.com/office/officeart/2005/8/layout/chevron1"/>
    <dgm:cxn modelId="{9958FF31-2E67-4007-923C-C97490967172}" type="presOf" srcId="{A495BE86-1ED1-4772-BCAC-7630F1A6CFEA}" destId="{FF861ECE-0709-415F-92EC-2F0AE1A3F9DC}" srcOrd="0" destOrd="0" presId="urn:microsoft.com/office/officeart/2005/8/layout/chevron1"/>
    <dgm:cxn modelId="{7AFDCD40-0A5E-4EF5-8171-71ADD31EC283}" srcId="{2CF4CDFA-E6CF-429C-8E8D-11C2C2B295E8}" destId="{A495BE86-1ED1-4772-BCAC-7630F1A6CFEA}" srcOrd="1" destOrd="0" parTransId="{84594DF9-244C-4CC9-A3B7-24AAE506F999}" sibTransId="{0C35F18B-95A2-4AA1-B363-D0ED37A1C1EA}"/>
    <dgm:cxn modelId="{AFFD1967-1E9F-4E78-8AFC-DC692AEBF967}" srcId="{0C639C60-487D-4703-BE0E-5E4E39D7A1FE}" destId="{2DFC2869-C0D0-4140-AE74-342E34E53AEE}" srcOrd="0" destOrd="0" parTransId="{833A7149-EDEF-4B09-A6F8-A41DBF7D7238}" sibTransId="{33701AD3-B773-45DF-91A0-72A83B5F6C7E}"/>
    <dgm:cxn modelId="{7E91BC4F-BF42-44CA-A7A1-046CAA9EA1AE}" type="presOf" srcId="{79A76E09-A1BE-431A-8D7F-387A4FD3140F}" destId="{65E9D9D4-7AF5-4F71-B33C-3A9A9FAFF89B}" srcOrd="0" destOrd="0" presId="urn:microsoft.com/office/officeart/2005/8/layout/chevron1"/>
    <dgm:cxn modelId="{116F5354-FE9E-41A7-A8A5-85C21060B4BD}" type="presOf" srcId="{B321E1D7-F9D1-472D-ABE7-5490670389D4}" destId="{A892028E-E347-4032-9C6D-28E7EDECAB4C}" srcOrd="0" destOrd="0" presId="urn:microsoft.com/office/officeart/2005/8/layout/chevron1"/>
    <dgm:cxn modelId="{07FDC07A-FBEB-4C01-88DD-67AD00CA0B7D}" type="presOf" srcId="{AD52B221-CAF2-4CBC-97B1-5E4160AC52AC}" destId="{3B11C6A9-9DD9-4032-82B2-29E913A2AB68}" srcOrd="0" destOrd="0" presId="urn:microsoft.com/office/officeart/2005/8/layout/chevron1"/>
    <dgm:cxn modelId="{CB5CF189-90F6-4786-84BF-6EC436C638ED}" srcId="{79A76E09-A1BE-431A-8D7F-387A4FD3140F}" destId="{AD52B221-CAF2-4CBC-97B1-5E4160AC52AC}" srcOrd="0" destOrd="0" parTransId="{4D23EE0C-1CCB-4B07-94E5-EE9B559A4963}" sibTransId="{F18B04C9-F5CB-46B6-9ABC-A89D6A806E41}"/>
    <dgm:cxn modelId="{610EF28A-174F-4883-8AE5-A98389767F92}" srcId="{A495BE86-1ED1-4772-BCAC-7630F1A6CFEA}" destId="{B075D0C7-C0BC-499A-9A23-B406BCADA467}" srcOrd="0" destOrd="0" parTransId="{045A8C31-1C0A-4E9A-8FD2-39ECA6DDF5B4}" sibTransId="{4A12B4D6-347E-4308-9301-F2EEA16B2DC4}"/>
    <dgm:cxn modelId="{187817B6-7CA1-46E5-8823-8991734BDF27}" type="presOf" srcId="{2CF4CDFA-E6CF-429C-8E8D-11C2C2B295E8}" destId="{F5021C45-431E-41A4-AB78-6B686FAA4CBC}" srcOrd="0" destOrd="0" presId="urn:microsoft.com/office/officeart/2005/8/layout/chevron1"/>
    <dgm:cxn modelId="{7D10A4B9-13A8-442A-8B2C-D162EE4D4CD2}" srcId="{B321E1D7-F9D1-472D-ABE7-5490670389D4}" destId="{E75BCDD7-B4C6-4263-866C-97751238BDED}" srcOrd="0" destOrd="0" parTransId="{B6A5D2E2-081E-4882-A65C-E15E548CF307}" sibTransId="{8B769782-B519-446F-94B3-8A9C2EA719F5}"/>
    <dgm:cxn modelId="{6980EBC6-AA95-492B-BF22-02CE7D36DB8F}" type="presOf" srcId="{E75BCDD7-B4C6-4263-866C-97751238BDED}" destId="{078E021D-EBF6-4F3C-BC32-81818001E25A}" srcOrd="0" destOrd="0" presId="urn:microsoft.com/office/officeart/2005/8/layout/chevron1"/>
    <dgm:cxn modelId="{B0301CCD-D5E6-4812-9D44-E9787FA0FC1E}" srcId="{2CF4CDFA-E6CF-429C-8E8D-11C2C2B295E8}" destId="{0C639C60-487D-4703-BE0E-5E4E39D7A1FE}" srcOrd="0" destOrd="0" parTransId="{56034461-5780-4462-A2A0-20AE62729C59}" sibTransId="{FBEC2B09-651A-4D79-BA77-550521B0CAD8}"/>
    <dgm:cxn modelId="{F11FFCDA-76B5-4058-8308-3D685F138154}" type="presOf" srcId="{0C639C60-487D-4703-BE0E-5E4E39D7A1FE}" destId="{AFE59658-2233-4AED-A5D0-B906789C24C4}" srcOrd="0" destOrd="0" presId="urn:microsoft.com/office/officeart/2005/8/layout/chevron1"/>
    <dgm:cxn modelId="{CE4389E3-8D30-46BA-832B-8346A12E3884}" srcId="{2CF4CDFA-E6CF-429C-8E8D-11C2C2B295E8}" destId="{79A76E09-A1BE-431A-8D7F-387A4FD3140F}" srcOrd="2" destOrd="0" parTransId="{B3F6BE4E-8445-4392-9D68-7C3819DF7A66}" sibTransId="{9F38ADDF-24A0-4B4C-A749-9F367B77ED39}"/>
    <dgm:cxn modelId="{DDDBC7E7-84F6-4892-B412-BDD21D2B106A}" type="presOf" srcId="{2DFC2869-C0D0-4140-AE74-342E34E53AEE}" destId="{7941177A-1C74-464A-8C8F-D91AC36A5681}" srcOrd="0" destOrd="0" presId="urn:microsoft.com/office/officeart/2005/8/layout/chevron1"/>
    <dgm:cxn modelId="{D05123A0-CE35-4674-8752-99ACBD28054B}" type="presParOf" srcId="{F5021C45-431E-41A4-AB78-6B686FAA4CBC}" destId="{9E4243D0-15FB-4510-A371-0D3056D12A50}" srcOrd="0" destOrd="0" presId="urn:microsoft.com/office/officeart/2005/8/layout/chevron1"/>
    <dgm:cxn modelId="{88633C12-B0B9-40C6-A009-90A475011DF1}" type="presParOf" srcId="{9E4243D0-15FB-4510-A371-0D3056D12A50}" destId="{AFE59658-2233-4AED-A5D0-B906789C24C4}" srcOrd="0" destOrd="0" presId="urn:microsoft.com/office/officeart/2005/8/layout/chevron1"/>
    <dgm:cxn modelId="{4CC20DBE-477D-4E38-BFB7-088D6B9D630C}" type="presParOf" srcId="{9E4243D0-15FB-4510-A371-0D3056D12A50}" destId="{7941177A-1C74-464A-8C8F-D91AC36A5681}" srcOrd="1" destOrd="0" presId="urn:microsoft.com/office/officeart/2005/8/layout/chevron1"/>
    <dgm:cxn modelId="{337025C2-F992-4A86-9A72-5175BF76D13F}" type="presParOf" srcId="{F5021C45-431E-41A4-AB78-6B686FAA4CBC}" destId="{0DDECED3-C515-4C28-9175-EF4CD35844E7}" srcOrd="1" destOrd="0" presId="urn:microsoft.com/office/officeart/2005/8/layout/chevron1"/>
    <dgm:cxn modelId="{B8CF132C-B416-4E0E-B576-B017D232B896}" type="presParOf" srcId="{F5021C45-431E-41A4-AB78-6B686FAA4CBC}" destId="{9CF55079-7A47-4B83-9FF4-A695C5BF6E85}" srcOrd="2" destOrd="0" presId="urn:microsoft.com/office/officeart/2005/8/layout/chevron1"/>
    <dgm:cxn modelId="{4BF47607-3758-4A4A-ADF8-5D75EF67C689}" type="presParOf" srcId="{9CF55079-7A47-4B83-9FF4-A695C5BF6E85}" destId="{FF861ECE-0709-415F-92EC-2F0AE1A3F9DC}" srcOrd="0" destOrd="0" presId="urn:microsoft.com/office/officeart/2005/8/layout/chevron1"/>
    <dgm:cxn modelId="{A29801D8-C481-4F61-BA67-5D7378F863AF}" type="presParOf" srcId="{9CF55079-7A47-4B83-9FF4-A695C5BF6E85}" destId="{896B3570-9A08-45CA-ADB2-71C1A10F0EB2}" srcOrd="1" destOrd="0" presId="urn:microsoft.com/office/officeart/2005/8/layout/chevron1"/>
    <dgm:cxn modelId="{7719B8B8-F1CA-4BAB-B373-05D1182C184F}" type="presParOf" srcId="{F5021C45-431E-41A4-AB78-6B686FAA4CBC}" destId="{58B9C9B7-3C9D-490C-9AF5-1ABD5CB73E30}" srcOrd="3" destOrd="0" presId="urn:microsoft.com/office/officeart/2005/8/layout/chevron1"/>
    <dgm:cxn modelId="{CC6A3B74-B122-4301-9BC1-1C6B8013DCEF}" type="presParOf" srcId="{F5021C45-431E-41A4-AB78-6B686FAA4CBC}" destId="{96548BE3-3CB6-417D-B6A6-C637228EB914}" srcOrd="4" destOrd="0" presId="urn:microsoft.com/office/officeart/2005/8/layout/chevron1"/>
    <dgm:cxn modelId="{D67441E2-1823-4342-91AA-C46B28BEC608}" type="presParOf" srcId="{96548BE3-3CB6-417D-B6A6-C637228EB914}" destId="{65E9D9D4-7AF5-4F71-B33C-3A9A9FAFF89B}" srcOrd="0" destOrd="0" presId="urn:microsoft.com/office/officeart/2005/8/layout/chevron1"/>
    <dgm:cxn modelId="{F43E12E9-6647-436A-874F-D7BA87E896A2}" type="presParOf" srcId="{96548BE3-3CB6-417D-B6A6-C637228EB914}" destId="{3B11C6A9-9DD9-4032-82B2-29E913A2AB68}" srcOrd="1" destOrd="0" presId="urn:microsoft.com/office/officeart/2005/8/layout/chevron1"/>
    <dgm:cxn modelId="{92E2685C-6DAF-44DB-8576-DD9F52317643}" type="presParOf" srcId="{F5021C45-431E-41A4-AB78-6B686FAA4CBC}" destId="{FAB4422D-44C8-4E77-9679-574D6FE4A794}" srcOrd="5" destOrd="0" presId="urn:microsoft.com/office/officeart/2005/8/layout/chevron1"/>
    <dgm:cxn modelId="{737F030A-B278-42DA-B66A-492B4B343F03}" type="presParOf" srcId="{F5021C45-431E-41A4-AB78-6B686FAA4CBC}" destId="{EB149B41-509C-4158-A478-D44BFE3CFF6B}" srcOrd="6" destOrd="0" presId="urn:microsoft.com/office/officeart/2005/8/layout/chevron1"/>
    <dgm:cxn modelId="{666D62FE-6C0C-46B5-A416-FC91F7B102AF}" type="presParOf" srcId="{EB149B41-509C-4158-A478-D44BFE3CFF6B}" destId="{A892028E-E347-4032-9C6D-28E7EDECAB4C}" srcOrd="0" destOrd="0" presId="urn:microsoft.com/office/officeart/2005/8/layout/chevron1"/>
    <dgm:cxn modelId="{C4629A8D-A365-47F3-891F-D38781DBC056}" type="presParOf" srcId="{EB149B41-509C-4158-A478-D44BFE3CFF6B}" destId="{078E021D-EBF6-4F3C-BC32-81818001E25A}"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0AF513-665C-4FD4-9B3B-F430DDAC3102}" type="doc">
      <dgm:prSet loTypeId="urn:microsoft.com/office/officeart/2008/layout/PictureStrips" loCatId="list" qsTypeId="urn:microsoft.com/office/officeart/2005/8/quickstyle/simple2" qsCatId="simple" csTypeId="urn:microsoft.com/office/officeart/2005/8/colors/accent0_1" csCatId="mainScheme" phldr="1"/>
      <dgm:spPr/>
      <dgm:t>
        <a:bodyPr/>
        <a:lstStyle/>
        <a:p>
          <a:endParaRPr lang="en-US"/>
        </a:p>
      </dgm:t>
    </dgm:pt>
    <dgm:pt modelId="{3BD5F40B-62A8-4780-95DE-C447F494FDDA}">
      <dgm:prSet phldrT="[Text]" custT="1"/>
      <dgm:spPr/>
      <dgm:t>
        <a:bodyPr/>
        <a:lstStyle/>
        <a:p>
          <a:pPr algn="ctr"/>
          <a:r>
            <a:rPr lang="en-US" sz="2400" b="1"/>
            <a:t>Frontend Requirements</a:t>
          </a:r>
        </a:p>
        <a:p>
          <a:pPr algn="l"/>
          <a:r>
            <a:rPr lang="en-US" sz="1800" b="1">
              <a:solidFill>
                <a:schemeClr val="tx1"/>
              </a:solidFill>
            </a:rPr>
            <a:t>Programming Language - JavaScript</a:t>
          </a:r>
        </a:p>
        <a:p>
          <a:pPr algn="l"/>
          <a:r>
            <a:rPr lang="en-US" sz="1800" b="1">
              <a:solidFill>
                <a:schemeClr val="tx1"/>
              </a:solidFill>
            </a:rPr>
            <a:t> Libraries  - React, </a:t>
          </a:r>
          <a:r>
            <a:rPr lang="en-US" sz="1800" b="1" err="1">
              <a:solidFill>
                <a:schemeClr val="tx1"/>
              </a:solidFill>
            </a:rPr>
            <a:t>ViteJS</a:t>
          </a:r>
          <a:endParaRPr lang="en-US" sz="1800" b="1">
            <a:solidFill>
              <a:schemeClr val="tx1"/>
            </a:solidFill>
          </a:endParaRPr>
        </a:p>
        <a:p>
          <a:pPr algn="l"/>
          <a:r>
            <a:rPr lang="en-US" sz="1800" b="1">
              <a:solidFill>
                <a:schemeClr val="tx1"/>
              </a:solidFill>
            </a:rPr>
            <a:t> Tools - NodeJS, Tailwind CSS</a:t>
          </a:r>
        </a:p>
      </dgm:t>
    </dgm:pt>
    <dgm:pt modelId="{5C8AFF47-F32C-4118-9D07-57925CB8F857}" type="parTrans" cxnId="{CF39C9CB-70E5-4AAC-A0D9-30D5EB09E46C}">
      <dgm:prSet/>
      <dgm:spPr/>
      <dgm:t>
        <a:bodyPr/>
        <a:lstStyle/>
        <a:p>
          <a:endParaRPr lang="en-US"/>
        </a:p>
      </dgm:t>
    </dgm:pt>
    <dgm:pt modelId="{B769C4A9-D53A-4844-955D-1A06408298F5}" type="sibTrans" cxnId="{CF39C9CB-70E5-4AAC-A0D9-30D5EB09E46C}">
      <dgm:prSet/>
      <dgm:spPr/>
      <dgm:t>
        <a:bodyPr/>
        <a:lstStyle/>
        <a:p>
          <a:endParaRPr lang="en-US"/>
        </a:p>
      </dgm:t>
    </dgm:pt>
    <dgm:pt modelId="{5FF4F14A-18C9-4A0F-8232-9B65925C93B8}">
      <dgm:prSet phldrT="[Text]" custT="1"/>
      <dgm:spPr/>
      <dgm:t>
        <a:bodyPr/>
        <a:lstStyle/>
        <a:p>
          <a:pPr algn="l"/>
          <a:r>
            <a:rPr lang="en-US" sz="2400" b="1"/>
            <a:t>System Requirements </a:t>
          </a:r>
        </a:p>
        <a:p>
          <a:pPr algn="l"/>
          <a:r>
            <a:rPr lang="en-US" sz="1800" b="1"/>
            <a:t>Operating System - Cross Platform</a:t>
          </a:r>
        </a:p>
        <a:p>
          <a:pPr algn="l"/>
          <a:r>
            <a:rPr lang="en-US" sz="1800" b="1"/>
            <a:t>Software - Python, Node.js, PostgreSQL</a:t>
          </a:r>
        </a:p>
      </dgm:t>
    </dgm:pt>
    <dgm:pt modelId="{6D952FD7-63ED-4CDB-83FB-B43E67EC3BA9}" type="sibTrans" cxnId="{D3D9CDB0-D4C5-4310-915E-1B028388501A}">
      <dgm:prSet/>
      <dgm:spPr/>
      <dgm:t>
        <a:bodyPr/>
        <a:lstStyle/>
        <a:p>
          <a:endParaRPr lang="en-US"/>
        </a:p>
      </dgm:t>
    </dgm:pt>
    <dgm:pt modelId="{03F784F2-2DBF-46B6-A4ED-B1A75C662242}" type="parTrans" cxnId="{D3D9CDB0-D4C5-4310-915E-1B028388501A}">
      <dgm:prSet/>
      <dgm:spPr/>
      <dgm:t>
        <a:bodyPr/>
        <a:lstStyle/>
        <a:p>
          <a:endParaRPr lang="en-US"/>
        </a:p>
      </dgm:t>
    </dgm:pt>
    <dgm:pt modelId="{C2445704-C184-446B-B86A-7B2F4D82E61A}">
      <dgm:prSet phldrT="[Text]" custT="1"/>
      <dgm:spPr/>
      <dgm:t>
        <a:bodyPr/>
        <a:lstStyle/>
        <a:p>
          <a:pPr algn="l"/>
          <a:endParaRPr lang="en-US" sz="1600"/>
        </a:p>
        <a:p>
          <a:pPr algn="l"/>
          <a:endParaRPr lang="en-US" sz="1600"/>
        </a:p>
        <a:p>
          <a:pPr algn="l"/>
          <a:r>
            <a:rPr lang="en-US" sz="1600"/>
            <a:t> </a:t>
          </a:r>
        </a:p>
        <a:p>
          <a:pPr algn="l"/>
          <a:r>
            <a:rPr lang="en-US" sz="2400" b="1"/>
            <a:t>Algorithm Requirements</a:t>
          </a:r>
        </a:p>
        <a:p>
          <a:pPr algn="l"/>
          <a:r>
            <a:rPr lang="en-US" sz="1800" b="1"/>
            <a:t>Language - python</a:t>
          </a:r>
        </a:p>
        <a:p>
          <a:pPr algn="l"/>
          <a:r>
            <a:rPr lang="en-US" sz="1800" b="1"/>
            <a:t>Libraries - NumPy, SciPy, ACO, Matplotlib</a:t>
          </a:r>
        </a:p>
        <a:p>
          <a:pPr algn="l"/>
          <a:r>
            <a:rPr lang="en-US" sz="1800" b="1"/>
            <a:t>Environment - Jupiter Notebook</a:t>
          </a:r>
        </a:p>
        <a:p>
          <a:pPr algn="l"/>
          <a:endParaRPr lang="en-US" sz="1600"/>
        </a:p>
        <a:p>
          <a:pPr algn="l"/>
          <a:r>
            <a:rPr lang="en-US" sz="1600"/>
            <a:t>  </a:t>
          </a:r>
        </a:p>
      </dgm:t>
    </dgm:pt>
    <dgm:pt modelId="{1BA9341A-398F-45D5-BCAB-2E9D21A68BFB}" type="sibTrans" cxnId="{0448A536-0BD5-4B62-B937-A9D794A18179}">
      <dgm:prSet/>
      <dgm:spPr/>
      <dgm:t>
        <a:bodyPr/>
        <a:lstStyle/>
        <a:p>
          <a:endParaRPr lang="en-US"/>
        </a:p>
      </dgm:t>
    </dgm:pt>
    <dgm:pt modelId="{D5C18279-1D38-4887-8B0A-BE7DE21D577C}" type="parTrans" cxnId="{0448A536-0BD5-4B62-B937-A9D794A18179}">
      <dgm:prSet/>
      <dgm:spPr/>
      <dgm:t>
        <a:bodyPr/>
        <a:lstStyle/>
        <a:p>
          <a:endParaRPr lang="en-US"/>
        </a:p>
      </dgm:t>
    </dgm:pt>
    <dgm:pt modelId="{70DDA1CD-715C-4D78-A80E-F28B5DFC36A0}">
      <dgm:prSet phldrT="[Text]" custT="1"/>
      <dgm:spPr/>
      <dgm:t>
        <a:bodyPr/>
        <a:lstStyle/>
        <a:p>
          <a:r>
            <a:rPr lang="en-US" sz="2400" b="1"/>
            <a:t>Backend Requirements</a:t>
          </a:r>
        </a:p>
        <a:p>
          <a:r>
            <a:rPr lang="en-US" sz="1800" b="1"/>
            <a:t>Programming Language - Python, </a:t>
          </a:r>
          <a:r>
            <a:rPr lang="en-US" sz="1800" b="1" err="1"/>
            <a:t>FastApI</a:t>
          </a:r>
          <a:endParaRPr lang="en-US" sz="1800" b="1"/>
        </a:p>
        <a:p>
          <a:r>
            <a:rPr lang="en-US" sz="1800" b="1"/>
            <a:t>Database - PostgreSQL</a:t>
          </a:r>
        </a:p>
      </dgm:t>
    </dgm:pt>
    <dgm:pt modelId="{A9F7EBB4-554F-477E-8BAE-EC3363434D39}" type="sibTrans" cxnId="{D7441CB3-98E2-4401-BA32-2944260FC073}">
      <dgm:prSet/>
      <dgm:spPr/>
      <dgm:t>
        <a:bodyPr/>
        <a:lstStyle/>
        <a:p>
          <a:endParaRPr lang="en-US"/>
        </a:p>
      </dgm:t>
    </dgm:pt>
    <dgm:pt modelId="{8ED97906-7E9B-401E-9EBD-D1828A9B0F07}" type="parTrans" cxnId="{D7441CB3-98E2-4401-BA32-2944260FC073}">
      <dgm:prSet/>
      <dgm:spPr/>
      <dgm:t>
        <a:bodyPr/>
        <a:lstStyle/>
        <a:p>
          <a:endParaRPr lang="en-US"/>
        </a:p>
      </dgm:t>
    </dgm:pt>
    <dgm:pt modelId="{CC72518D-7853-4C64-B0B5-39FA47661334}" type="pres">
      <dgm:prSet presAssocID="{AD0AF513-665C-4FD4-9B3B-F430DDAC3102}" presName="Name0" presStyleCnt="0">
        <dgm:presLayoutVars>
          <dgm:dir/>
          <dgm:resizeHandles val="exact"/>
        </dgm:presLayoutVars>
      </dgm:prSet>
      <dgm:spPr/>
    </dgm:pt>
    <dgm:pt modelId="{0FC3E94D-5AFB-46E9-9BCD-6E0A79233BD4}" type="pres">
      <dgm:prSet presAssocID="{3BD5F40B-62A8-4780-95DE-C447F494FDDA}" presName="composite" presStyleCnt="0"/>
      <dgm:spPr/>
    </dgm:pt>
    <dgm:pt modelId="{064A124E-6900-4C8A-99AE-D36E5B7B2D10}" type="pres">
      <dgm:prSet presAssocID="{3BD5F40B-62A8-4780-95DE-C447F494FDDA}" presName="rect1" presStyleLbl="trAlignAcc1" presStyleIdx="0" presStyleCnt="4">
        <dgm:presLayoutVars>
          <dgm:bulletEnabled val="1"/>
        </dgm:presLayoutVars>
      </dgm:prSet>
      <dgm:spPr/>
    </dgm:pt>
    <dgm:pt modelId="{CA394569-8531-4276-A414-FA6FB44768E5}" type="pres">
      <dgm:prSet presAssocID="{3BD5F40B-62A8-4780-95DE-C447F494FDDA}" presName="rect2" presStyleLbl="fgImgPlace1" presStyleIdx="0" presStyleCnt="4" custLinFactNeighborY="508"/>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DC7E1105-45DC-429B-A75E-DCAF4A350F78}" type="pres">
      <dgm:prSet presAssocID="{B769C4A9-D53A-4844-955D-1A06408298F5}" presName="sibTrans" presStyleCnt="0"/>
      <dgm:spPr/>
    </dgm:pt>
    <dgm:pt modelId="{CB1D3349-8FAD-4310-91D0-F0EF9A68CB3E}" type="pres">
      <dgm:prSet presAssocID="{70DDA1CD-715C-4D78-A80E-F28B5DFC36A0}" presName="composite" presStyleCnt="0"/>
      <dgm:spPr/>
    </dgm:pt>
    <dgm:pt modelId="{AE856B6D-3285-4B14-84CB-1FE66AD6E054}" type="pres">
      <dgm:prSet presAssocID="{70DDA1CD-715C-4D78-A80E-F28B5DFC36A0}" presName="rect1" presStyleLbl="trAlignAcc1" presStyleIdx="1" presStyleCnt="4">
        <dgm:presLayoutVars>
          <dgm:bulletEnabled val="1"/>
        </dgm:presLayoutVars>
      </dgm:prSet>
      <dgm:spPr/>
    </dgm:pt>
    <dgm:pt modelId="{F7D3FCBD-7417-48DB-AB8C-06C25AD4116A}" type="pres">
      <dgm:prSet presAssocID="{70DDA1CD-715C-4D78-A80E-F28B5DFC36A0}"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CA24C54-9DC3-4897-915D-E0D8E75EA8D4}" type="pres">
      <dgm:prSet presAssocID="{A9F7EBB4-554F-477E-8BAE-EC3363434D39}" presName="sibTrans" presStyleCnt="0"/>
      <dgm:spPr/>
    </dgm:pt>
    <dgm:pt modelId="{488980A8-16DF-4520-97FF-16F7185F9A0B}" type="pres">
      <dgm:prSet presAssocID="{C2445704-C184-446B-B86A-7B2F4D82E61A}" presName="composite" presStyleCnt="0"/>
      <dgm:spPr/>
    </dgm:pt>
    <dgm:pt modelId="{9BF1382E-A8E4-40F1-BAB1-B3837C13D39A}" type="pres">
      <dgm:prSet presAssocID="{C2445704-C184-446B-B86A-7B2F4D82E61A}" presName="rect1" presStyleLbl="trAlignAcc1" presStyleIdx="2" presStyleCnt="4">
        <dgm:presLayoutVars>
          <dgm:bulletEnabled val="1"/>
        </dgm:presLayoutVars>
      </dgm:prSet>
      <dgm:spPr/>
    </dgm:pt>
    <dgm:pt modelId="{CFC36983-59EC-46CB-B94A-D688C9BD56FB}" type="pres">
      <dgm:prSet presAssocID="{C2445704-C184-446B-B86A-7B2F4D82E61A}"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810C6A28-A620-4EC8-81B2-68AEC34BFCC9}" type="pres">
      <dgm:prSet presAssocID="{1BA9341A-398F-45D5-BCAB-2E9D21A68BFB}" presName="sibTrans" presStyleCnt="0"/>
      <dgm:spPr/>
    </dgm:pt>
    <dgm:pt modelId="{1957090B-1EEA-4465-A0C8-5F884C8004F2}" type="pres">
      <dgm:prSet presAssocID="{5FF4F14A-18C9-4A0F-8232-9B65925C93B8}" presName="composite" presStyleCnt="0"/>
      <dgm:spPr/>
    </dgm:pt>
    <dgm:pt modelId="{7B53A3A3-28F6-459B-BF68-BD6B424345ED}" type="pres">
      <dgm:prSet presAssocID="{5FF4F14A-18C9-4A0F-8232-9B65925C93B8}" presName="rect1" presStyleLbl="trAlignAcc1" presStyleIdx="3" presStyleCnt="4">
        <dgm:presLayoutVars>
          <dgm:bulletEnabled val="1"/>
        </dgm:presLayoutVars>
      </dgm:prSet>
      <dgm:spPr/>
    </dgm:pt>
    <dgm:pt modelId="{1BBA2BB5-A56E-4589-AD10-B7CAC4C69FB7}" type="pres">
      <dgm:prSet presAssocID="{5FF4F14A-18C9-4A0F-8232-9B65925C93B8}" presName="rect2"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pt>
  </dgm:ptLst>
  <dgm:cxnLst>
    <dgm:cxn modelId="{67FADC14-473E-4E31-A264-B185E30A3611}" type="presOf" srcId="{5FF4F14A-18C9-4A0F-8232-9B65925C93B8}" destId="{7B53A3A3-28F6-459B-BF68-BD6B424345ED}" srcOrd="0" destOrd="0" presId="urn:microsoft.com/office/officeart/2008/layout/PictureStrips"/>
    <dgm:cxn modelId="{670A4F1B-B004-408F-9C52-8FA216695004}" type="presOf" srcId="{AD0AF513-665C-4FD4-9B3B-F430DDAC3102}" destId="{CC72518D-7853-4C64-B0B5-39FA47661334}" srcOrd="0" destOrd="0" presId="urn:microsoft.com/office/officeart/2008/layout/PictureStrips"/>
    <dgm:cxn modelId="{0448A536-0BD5-4B62-B937-A9D794A18179}" srcId="{AD0AF513-665C-4FD4-9B3B-F430DDAC3102}" destId="{C2445704-C184-446B-B86A-7B2F4D82E61A}" srcOrd="2" destOrd="0" parTransId="{D5C18279-1D38-4887-8B0A-BE7DE21D577C}" sibTransId="{1BA9341A-398F-45D5-BCAB-2E9D21A68BFB}"/>
    <dgm:cxn modelId="{D9379F6E-2E28-48EC-8E88-46A222B86062}" type="presOf" srcId="{70DDA1CD-715C-4D78-A80E-F28B5DFC36A0}" destId="{AE856B6D-3285-4B14-84CB-1FE66AD6E054}" srcOrd="0" destOrd="0" presId="urn:microsoft.com/office/officeart/2008/layout/PictureStrips"/>
    <dgm:cxn modelId="{074CC955-5DC0-4014-821F-F381CC47C699}" type="presOf" srcId="{C2445704-C184-446B-B86A-7B2F4D82E61A}" destId="{9BF1382E-A8E4-40F1-BAB1-B3837C13D39A}" srcOrd="0" destOrd="0" presId="urn:microsoft.com/office/officeart/2008/layout/PictureStrips"/>
    <dgm:cxn modelId="{D3D9CDB0-D4C5-4310-915E-1B028388501A}" srcId="{AD0AF513-665C-4FD4-9B3B-F430DDAC3102}" destId="{5FF4F14A-18C9-4A0F-8232-9B65925C93B8}" srcOrd="3" destOrd="0" parTransId="{03F784F2-2DBF-46B6-A4ED-B1A75C662242}" sibTransId="{6D952FD7-63ED-4CDB-83FB-B43E67EC3BA9}"/>
    <dgm:cxn modelId="{D7441CB3-98E2-4401-BA32-2944260FC073}" srcId="{AD0AF513-665C-4FD4-9B3B-F430DDAC3102}" destId="{70DDA1CD-715C-4D78-A80E-F28B5DFC36A0}" srcOrd="1" destOrd="0" parTransId="{8ED97906-7E9B-401E-9EBD-D1828A9B0F07}" sibTransId="{A9F7EBB4-554F-477E-8BAE-EC3363434D39}"/>
    <dgm:cxn modelId="{CF39C9CB-70E5-4AAC-A0D9-30D5EB09E46C}" srcId="{AD0AF513-665C-4FD4-9B3B-F430DDAC3102}" destId="{3BD5F40B-62A8-4780-95DE-C447F494FDDA}" srcOrd="0" destOrd="0" parTransId="{5C8AFF47-F32C-4118-9D07-57925CB8F857}" sibTransId="{B769C4A9-D53A-4844-955D-1A06408298F5}"/>
    <dgm:cxn modelId="{6993CED7-49FE-4CBE-90F2-17E9E0F3B6EB}" type="presOf" srcId="{3BD5F40B-62A8-4780-95DE-C447F494FDDA}" destId="{064A124E-6900-4C8A-99AE-D36E5B7B2D10}" srcOrd="0" destOrd="0" presId="urn:microsoft.com/office/officeart/2008/layout/PictureStrips"/>
    <dgm:cxn modelId="{3C21BFF2-BDBF-4609-AC45-9B7E81828E58}" type="presParOf" srcId="{CC72518D-7853-4C64-B0B5-39FA47661334}" destId="{0FC3E94D-5AFB-46E9-9BCD-6E0A79233BD4}" srcOrd="0" destOrd="0" presId="urn:microsoft.com/office/officeart/2008/layout/PictureStrips"/>
    <dgm:cxn modelId="{D2D8A7DC-5AF1-472A-B7E9-2BD7AD5F1A47}" type="presParOf" srcId="{0FC3E94D-5AFB-46E9-9BCD-6E0A79233BD4}" destId="{064A124E-6900-4C8A-99AE-D36E5B7B2D10}" srcOrd="0" destOrd="0" presId="urn:microsoft.com/office/officeart/2008/layout/PictureStrips"/>
    <dgm:cxn modelId="{F4802301-F737-4D8F-A313-215B000292A7}" type="presParOf" srcId="{0FC3E94D-5AFB-46E9-9BCD-6E0A79233BD4}" destId="{CA394569-8531-4276-A414-FA6FB44768E5}" srcOrd="1" destOrd="0" presId="urn:microsoft.com/office/officeart/2008/layout/PictureStrips"/>
    <dgm:cxn modelId="{38E2918A-B8C8-4B79-BC1C-8EE8AB05A24A}" type="presParOf" srcId="{CC72518D-7853-4C64-B0B5-39FA47661334}" destId="{DC7E1105-45DC-429B-A75E-DCAF4A350F78}" srcOrd="1" destOrd="0" presId="urn:microsoft.com/office/officeart/2008/layout/PictureStrips"/>
    <dgm:cxn modelId="{AD5FED5F-790C-49C1-B4C6-8BA023B45219}" type="presParOf" srcId="{CC72518D-7853-4C64-B0B5-39FA47661334}" destId="{CB1D3349-8FAD-4310-91D0-F0EF9A68CB3E}" srcOrd="2" destOrd="0" presId="urn:microsoft.com/office/officeart/2008/layout/PictureStrips"/>
    <dgm:cxn modelId="{A19C089B-8C04-4625-9BB4-263606A8AD07}" type="presParOf" srcId="{CB1D3349-8FAD-4310-91D0-F0EF9A68CB3E}" destId="{AE856B6D-3285-4B14-84CB-1FE66AD6E054}" srcOrd="0" destOrd="0" presId="urn:microsoft.com/office/officeart/2008/layout/PictureStrips"/>
    <dgm:cxn modelId="{CC016D3E-B639-4614-A0A6-52EC8055BE87}" type="presParOf" srcId="{CB1D3349-8FAD-4310-91D0-F0EF9A68CB3E}" destId="{F7D3FCBD-7417-48DB-AB8C-06C25AD4116A}" srcOrd="1" destOrd="0" presId="urn:microsoft.com/office/officeart/2008/layout/PictureStrips"/>
    <dgm:cxn modelId="{AFEBDEBF-472E-43E2-ADF6-6589A81AA7BF}" type="presParOf" srcId="{CC72518D-7853-4C64-B0B5-39FA47661334}" destId="{1CA24C54-9DC3-4897-915D-E0D8E75EA8D4}" srcOrd="3" destOrd="0" presId="urn:microsoft.com/office/officeart/2008/layout/PictureStrips"/>
    <dgm:cxn modelId="{4F0AA47E-F8CD-4D14-9643-F9961402429A}" type="presParOf" srcId="{CC72518D-7853-4C64-B0B5-39FA47661334}" destId="{488980A8-16DF-4520-97FF-16F7185F9A0B}" srcOrd="4" destOrd="0" presId="urn:microsoft.com/office/officeart/2008/layout/PictureStrips"/>
    <dgm:cxn modelId="{5BF0296D-A96F-4DF2-854F-9DFA1009CEA2}" type="presParOf" srcId="{488980A8-16DF-4520-97FF-16F7185F9A0B}" destId="{9BF1382E-A8E4-40F1-BAB1-B3837C13D39A}" srcOrd="0" destOrd="0" presId="urn:microsoft.com/office/officeart/2008/layout/PictureStrips"/>
    <dgm:cxn modelId="{75B5EBC9-40A7-4E3D-8D3F-BFCDA4388821}" type="presParOf" srcId="{488980A8-16DF-4520-97FF-16F7185F9A0B}" destId="{CFC36983-59EC-46CB-B94A-D688C9BD56FB}" srcOrd="1" destOrd="0" presId="urn:microsoft.com/office/officeart/2008/layout/PictureStrips"/>
    <dgm:cxn modelId="{53BC6DB3-1455-469F-AD8D-42AFFB825625}" type="presParOf" srcId="{CC72518D-7853-4C64-B0B5-39FA47661334}" destId="{810C6A28-A620-4EC8-81B2-68AEC34BFCC9}" srcOrd="5" destOrd="0" presId="urn:microsoft.com/office/officeart/2008/layout/PictureStrips"/>
    <dgm:cxn modelId="{2BECDC36-71B0-40FC-9D7C-D8822D6B953C}" type="presParOf" srcId="{CC72518D-7853-4C64-B0B5-39FA47661334}" destId="{1957090B-1EEA-4465-A0C8-5F884C8004F2}" srcOrd="6" destOrd="0" presId="urn:microsoft.com/office/officeart/2008/layout/PictureStrips"/>
    <dgm:cxn modelId="{9C3F5429-AA75-45C1-AD59-8C22E5C2FDFE}" type="presParOf" srcId="{1957090B-1EEA-4465-A0C8-5F884C8004F2}" destId="{7B53A3A3-28F6-459B-BF68-BD6B424345ED}" srcOrd="0" destOrd="0" presId="urn:microsoft.com/office/officeart/2008/layout/PictureStrips"/>
    <dgm:cxn modelId="{08CFECE5-10DE-44C8-9A25-488CAAAA652F}" type="presParOf" srcId="{1957090B-1EEA-4465-A0C8-5F884C8004F2}" destId="{1BBA2BB5-A56E-4589-AD10-B7CAC4C69FB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0AF513-665C-4FD4-9B3B-F430DDAC3102}" type="doc">
      <dgm:prSet loTypeId="urn:microsoft.com/office/officeart/2008/layout/PictureStrips" loCatId="list" qsTypeId="urn:microsoft.com/office/officeart/2005/8/quickstyle/simple2" qsCatId="simple" csTypeId="urn:microsoft.com/office/officeart/2005/8/colors/accent0_1" csCatId="mainScheme" phldr="1"/>
      <dgm:spPr/>
      <dgm:t>
        <a:bodyPr/>
        <a:lstStyle/>
        <a:p>
          <a:endParaRPr lang="en-US"/>
        </a:p>
      </dgm:t>
    </dgm:pt>
    <dgm:pt modelId="{3BD5F40B-62A8-4780-95DE-C447F494FDDA}">
      <dgm:prSet phldrT="[Text]" custT="1"/>
      <dgm:spPr/>
      <dgm:t>
        <a:bodyPr/>
        <a:lstStyle/>
        <a:p>
          <a:pPr algn="ctr"/>
          <a:r>
            <a:rPr lang="en-US" sz="2400" b="1"/>
            <a:t>Frontend Requirements</a:t>
          </a:r>
        </a:p>
        <a:p>
          <a:pPr algn="l"/>
          <a:r>
            <a:rPr lang="en-US" sz="1800" b="1">
              <a:solidFill>
                <a:schemeClr val="tx1"/>
              </a:solidFill>
            </a:rPr>
            <a:t>Programming Language - JavaScript</a:t>
          </a:r>
        </a:p>
        <a:p>
          <a:pPr algn="l"/>
          <a:r>
            <a:rPr lang="en-US" sz="1800" b="1">
              <a:solidFill>
                <a:schemeClr val="tx1"/>
              </a:solidFill>
            </a:rPr>
            <a:t> Libraries  - React, </a:t>
          </a:r>
          <a:r>
            <a:rPr lang="en-US" sz="1800" b="1" err="1">
              <a:solidFill>
                <a:schemeClr val="tx1"/>
              </a:solidFill>
            </a:rPr>
            <a:t>ViteJS</a:t>
          </a:r>
          <a:endParaRPr lang="en-US" sz="1800" b="1">
            <a:solidFill>
              <a:schemeClr val="tx1"/>
            </a:solidFill>
          </a:endParaRPr>
        </a:p>
        <a:p>
          <a:pPr algn="l"/>
          <a:r>
            <a:rPr lang="en-US" sz="1800" b="1">
              <a:solidFill>
                <a:schemeClr val="tx1"/>
              </a:solidFill>
            </a:rPr>
            <a:t> Tools - NodeJS, Tailwind CSS</a:t>
          </a:r>
        </a:p>
      </dgm:t>
    </dgm:pt>
    <dgm:pt modelId="{5C8AFF47-F32C-4118-9D07-57925CB8F857}" type="parTrans" cxnId="{CF39C9CB-70E5-4AAC-A0D9-30D5EB09E46C}">
      <dgm:prSet/>
      <dgm:spPr/>
      <dgm:t>
        <a:bodyPr/>
        <a:lstStyle/>
        <a:p>
          <a:endParaRPr lang="en-US"/>
        </a:p>
      </dgm:t>
    </dgm:pt>
    <dgm:pt modelId="{B769C4A9-D53A-4844-955D-1A06408298F5}" type="sibTrans" cxnId="{CF39C9CB-70E5-4AAC-A0D9-30D5EB09E46C}">
      <dgm:prSet/>
      <dgm:spPr/>
      <dgm:t>
        <a:bodyPr/>
        <a:lstStyle/>
        <a:p>
          <a:endParaRPr lang="en-US"/>
        </a:p>
      </dgm:t>
    </dgm:pt>
    <dgm:pt modelId="{5FF4F14A-18C9-4A0F-8232-9B65925C93B8}">
      <dgm:prSet phldrT="[Text]" custT="1"/>
      <dgm:spPr/>
      <dgm:t>
        <a:bodyPr/>
        <a:lstStyle/>
        <a:p>
          <a:pPr algn="l"/>
          <a:r>
            <a:rPr lang="en-US" sz="2400" b="1"/>
            <a:t>System Requirements </a:t>
          </a:r>
        </a:p>
        <a:p>
          <a:pPr algn="l"/>
          <a:r>
            <a:rPr lang="en-US" sz="1800" b="1"/>
            <a:t>Operating System - Cross Platform</a:t>
          </a:r>
        </a:p>
        <a:p>
          <a:pPr algn="l"/>
          <a:r>
            <a:rPr lang="en-US" sz="1800" b="1"/>
            <a:t>Software - Python, Node.js, PostgreSQL</a:t>
          </a:r>
        </a:p>
      </dgm:t>
    </dgm:pt>
    <dgm:pt modelId="{6D952FD7-63ED-4CDB-83FB-B43E67EC3BA9}" type="sibTrans" cxnId="{D3D9CDB0-D4C5-4310-915E-1B028388501A}">
      <dgm:prSet/>
      <dgm:spPr/>
      <dgm:t>
        <a:bodyPr/>
        <a:lstStyle/>
        <a:p>
          <a:endParaRPr lang="en-US"/>
        </a:p>
      </dgm:t>
    </dgm:pt>
    <dgm:pt modelId="{03F784F2-2DBF-46B6-A4ED-B1A75C662242}" type="parTrans" cxnId="{D3D9CDB0-D4C5-4310-915E-1B028388501A}">
      <dgm:prSet/>
      <dgm:spPr/>
      <dgm:t>
        <a:bodyPr/>
        <a:lstStyle/>
        <a:p>
          <a:endParaRPr lang="en-US"/>
        </a:p>
      </dgm:t>
    </dgm:pt>
    <dgm:pt modelId="{C2445704-C184-446B-B86A-7B2F4D82E61A}">
      <dgm:prSet phldrT="[Text]" custT="1"/>
      <dgm:spPr/>
      <dgm:t>
        <a:bodyPr/>
        <a:lstStyle/>
        <a:p>
          <a:pPr algn="l"/>
          <a:endParaRPr lang="en-US" sz="1600"/>
        </a:p>
        <a:p>
          <a:pPr algn="l"/>
          <a:endParaRPr lang="en-US" sz="2400" b="1"/>
        </a:p>
        <a:p>
          <a:pPr algn="l"/>
          <a:r>
            <a:rPr lang="en-US" sz="2400" b="1"/>
            <a:t>Algorithm Requirements</a:t>
          </a:r>
        </a:p>
        <a:p>
          <a:pPr algn="l"/>
          <a:r>
            <a:rPr lang="en-US" sz="1800" b="1"/>
            <a:t>Language - python</a:t>
          </a:r>
        </a:p>
        <a:p>
          <a:pPr algn="l" rtl="0"/>
          <a:r>
            <a:rPr lang="en-US" sz="1800" b="1"/>
            <a:t>Libraries - NumPy, TensorFlow/PyTorch</a:t>
          </a:r>
          <a:r>
            <a:rPr lang="en-US" sz="1800" b="1">
              <a:latin typeface="Calibri"/>
            </a:rPr>
            <a:t> , </a:t>
          </a:r>
          <a:r>
            <a:rPr lang="en-US" sz="1800" b="1"/>
            <a:t>OpenAI Gym</a:t>
          </a:r>
          <a:r>
            <a:rPr lang="en-US" sz="1800" b="1">
              <a:latin typeface="Calibri"/>
            </a:rPr>
            <a:t>,</a:t>
          </a:r>
          <a:r>
            <a:rPr lang="en-US" sz="1800" b="1"/>
            <a:t> Matplotlib</a:t>
          </a:r>
        </a:p>
        <a:p>
          <a:pPr algn="l"/>
          <a:r>
            <a:rPr lang="en-US" sz="1800" b="1"/>
            <a:t>Environment - Jupiter Notebook</a:t>
          </a:r>
        </a:p>
        <a:p>
          <a:pPr algn="l"/>
          <a:endParaRPr lang="en-US" sz="1600"/>
        </a:p>
        <a:p>
          <a:pPr algn="l"/>
          <a:r>
            <a:rPr lang="en-US" sz="1600"/>
            <a:t>  </a:t>
          </a:r>
        </a:p>
      </dgm:t>
    </dgm:pt>
    <dgm:pt modelId="{1BA9341A-398F-45D5-BCAB-2E9D21A68BFB}" type="sibTrans" cxnId="{0448A536-0BD5-4B62-B937-A9D794A18179}">
      <dgm:prSet/>
      <dgm:spPr/>
      <dgm:t>
        <a:bodyPr/>
        <a:lstStyle/>
        <a:p>
          <a:endParaRPr lang="en-US"/>
        </a:p>
      </dgm:t>
    </dgm:pt>
    <dgm:pt modelId="{D5C18279-1D38-4887-8B0A-BE7DE21D577C}" type="parTrans" cxnId="{0448A536-0BD5-4B62-B937-A9D794A18179}">
      <dgm:prSet/>
      <dgm:spPr/>
      <dgm:t>
        <a:bodyPr/>
        <a:lstStyle/>
        <a:p>
          <a:endParaRPr lang="en-US"/>
        </a:p>
      </dgm:t>
    </dgm:pt>
    <dgm:pt modelId="{70DDA1CD-715C-4D78-A80E-F28B5DFC36A0}">
      <dgm:prSet phldrT="[Text]" custT="1"/>
      <dgm:spPr/>
      <dgm:t>
        <a:bodyPr/>
        <a:lstStyle/>
        <a:p>
          <a:r>
            <a:rPr lang="en-US" sz="2400" b="1"/>
            <a:t>Backend Requirements</a:t>
          </a:r>
        </a:p>
        <a:p>
          <a:r>
            <a:rPr lang="en-US" sz="1800" b="1"/>
            <a:t>Programming Language - Python, Flask</a:t>
          </a:r>
        </a:p>
        <a:p>
          <a:r>
            <a:rPr lang="en-US" sz="1800" b="1"/>
            <a:t>Database - PostgreSQL</a:t>
          </a:r>
        </a:p>
      </dgm:t>
    </dgm:pt>
    <dgm:pt modelId="{A9F7EBB4-554F-477E-8BAE-EC3363434D39}" type="sibTrans" cxnId="{D7441CB3-98E2-4401-BA32-2944260FC073}">
      <dgm:prSet/>
      <dgm:spPr/>
      <dgm:t>
        <a:bodyPr/>
        <a:lstStyle/>
        <a:p>
          <a:endParaRPr lang="en-US"/>
        </a:p>
      </dgm:t>
    </dgm:pt>
    <dgm:pt modelId="{8ED97906-7E9B-401E-9EBD-D1828A9B0F07}" type="parTrans" cxnId="{D7441CB3-98E2-4401-BA32-2944260FC073}">
      <dgm:prSet/>
      <dgm:spPr/>
      <dgm:t>
        <a:bodyPr/>
        <a:lstStyle/>
        <a:p>
          <a:endParaRPr lang="en-US"/>
        </a:p>
      </dgm:t>
    </dgm:pt>
    <dgm:pt modelId="{CC72518D-7853-4C64-B0B5-39FA47661334}" type="pres">
      <dgm:prSet presAssocID="{AD0AF513-665C-4FD4-9B3B-F430DDAC3102}" presName="Name0" presStyleCnt="0">
        <dgm:presLayoutVars>
          <dgm:dir/>
          <dgm:resizeHandles val="exact"/>
        </dgm:presLayoutVars>
      </dgm:prSet>
      <dgm:spPr/>
    </dgm:pt>
    <dgm:pt modelId="{0FC3E94D-5AFB-46E9-9BCD-6E0A79233BD4}" type="pres">
      <dgm:prSet presAssocID="{3BD5F40B-62A8-4780-95DE-C447F494FDDA}" presName="composite" presStyleCnt="0"/>
      <dgm:spPr/>
    </dgm:pt>
    <dgm:pt modelId="{064A124E-6900-4C8A-99AE-D36E5B7B2D10}" type="pres">
      <dgm:prSet presAssocID="{3BD5F40B-62A8-4780-95DE-C447F494FDDA}" presName="rect1" presStyleLbl="trAlignAcc1" presStyleIdx="0" presStyleCnt="4">
        <dgm:presLayoutVars>
          <dgm:bulletEnabled val="1"/>
        </dgm:presLayoutVars>
      </dgm:prSet>
      <dgm:spPr/>
    </dgm:pt>
    <dgm:pt modelId="{CA394569-8531-4276-A414-FA6FB44768E5}" type="pres">
      <dgm:prSet presAssocID="{3BD5F40B-62A8-4780-95DE-C447F494FDDA}" presName="rect2" presStyleLbl="fgImgPlace1" presStyleIdx="0" presStyleCnt="4" custLinFactNeighborY="508"/>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DC7E1105-45DC-429B-A75E-DCAF4A350F78}" type="pres">
      <dgm:prSet presAssocID="{B769C4A9-D53A-4844-955D-1A06408298F5}" presName="sibTrans" presStyleCnt="0"/>
      <dgm:spPr/>
    </dgm:pt>
    <dgm:pt modelId="{CB1D3349-8FAD-4310-91D0-F0EF9A68CB3E}" type="pres">
      <dgm:prSet presAssocID="{70DDA1CD-715C-4D78-A80E-F28B5DFC36A0}" presName="composite" presStyleCnt="0"/>
      <dgm:spPr/>
    </dgm:pt>
    <dgm:pt modelId="{AE856B6D-3285-4B14-84CB-1FE66AD6E054}" type="pres">
      <dgm:prSet presAssocID="{70DDA1CD-715C-4D78-A80E-F28B5DFC36A0}" presName="rect1" presStyleLbl="trAlignAcc1" presStyleIdx="1" presStyleCnt="4">
        <dgm:presLayoutVars>
          <dgm:bulletEnabled val="1"/>
        </dgm:presLayoutVars>
      </dgm:prSet>
      <dgm:spPr/>
    </dgm:pt>
    <dgm:pt modelId="{F7D3FCBD-7417-48DB-AB8C-06C25AD4116A}" type="pres">
      <dgm:prSet presAssocID="{70DDA1CD-715C-4D78-A80E-F28B5DFC36A0}"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CA24C54-9DC3-4897-915D-E0D8E75EA8D4}" type="pres">
      <dgm:prSet presAssocID="{A9F7EBB4-554F-477E-8BAE-EC3363434D39}" presName="sibTrans" presStyleCnt="0"/>
      <dgm:spPr/>
    </dgm:pt>
    <dgm:pt modelId="{488980A8-16DF-4520-97FF-16F7185F9A0B}" type="pres">
      <dgm:prSet presAssocID="{C2445704-C184-446B-B86A-7B2F4D82E61A}" presName="composite" presStyleCnt="0"/>
      <dgm:spPr/>
    </dgm:pt>
    <dgm:pt modelId="{9BF1382E-A8E4-40F1-BAB1-B3837C13D39A}" type="pres">
      <dgm:prSet presAssocID="{C2445704-C184-446B-B86A-7B2F4D82E61A}" presName="rect1" presStyleLbl="trAlignAcc1" presStyleIdx="2" presStyleCnt="4">
        <dgm:presLayoutVars>
          <dgm:bulletEnabled val="1"/>
        </dgm:presLayoutVars>
      </dgm:prSet>
      <dgm:spPr/>
    </dgm:pt>
    <dgm:pt modelId="{CFC36983-59EC-46CB-B94A-D688C9BD56FB}" type="pres">
      <dgm:prSet presAssocID="{C2445704-C184-446B-B86A-7B2F4D82E61A}"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810C6A28-A620-4EC8-81B2-68AEC34BFCC9}" type="pres">
      <dgm:prSet presAssocID="{1BA9341A-398F-45D5-BCAB-2E9D21A68BFB}" presName="sibTrans" presStyleCnt="0"/>
      <dgm:spPr/>
    </dgm:pt>
    <dgm:pt modelId="{1957090B-1EEA-4465-A0C8-5F884C8004F2}" type="pres">
      <dgm:prSet presAssocID="{5FF4F14A-18C9-4A0F-8232-9B65925C93B8}" presName="composite" presStyleCnt="0"/>
      <dgm:spPr/>
    </dgm:pt>
    <dgm:pt modelId="{7B53A3A3-28F6-459B-BF68-BD6B424345ED}" type="pres">
      <dgm:prSet presAssocID="{5FF4F14A-18C9-4A0F-8232-9B65925C93B8}" presName="rect1" presStyleLbl="trAlignAcc1" presStyleIdx="3" presStyleCnt="4">
        <dgm:presLayoutVars>
          <dgm:bulletEnabled val="1"/>
        </dgm:presLayoutVars>
      </dgm:prSet>
      <dgm:spPr/>
    </dgm:pt>
    <dgm:pt modelId="{1BBA2BB5-A56E-4589-AD10-B7CAC4C69FB7}" type="pres">
      <dgm:prSet presAssocID="{5FF4F14A-18C9-4A0F-8232-9B65925C93B8}" presName="rect2"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pt>
  </dgm:ptLst>
  <dgm:cxnLst>
    <dgm:cxn modelId="{67FADC14-473E-4E31-A264-B185E30A3611}" type="presOf" srcId="{5FF4F14A-18C9-4A0F-8232-9B65925C93B8}" destId="{7B53A3A3-28F6-459B-BF68-BD6B424345ED}" srcOrd="0" destOrd="0" presId="urn:microsoft.com/office/officeart/2008/layout/PictureStrips"/>
    <dgm:cxn modelId="{670A4F1B-B004-408F-9C52-8FA216695004}" type="presOf" srcId="{AD0AF513-665C-4FD4-9B3B-F430DDAC3102}" destId="{CC72518D-7853-4C64-B0B5-39FA47661334}" srcOrd="0" destOrd="0" presId="urn:microsoft.com/office/officeart/2008/layout/PictureStrips"/>
    <dgm:cxn modelId="{0448A536-0BD5-4B62-B937-A9D794A18179}" srcId="{AD0AF513-665C-4FD4-9B3B-F430DDAC3102}" destId="{C2445704-C184-446B-B86A-7B2F4D82E61A}" srcOrd="2" destOrd="0" parTransId="{D5C18279-1D38-4887-8B0A-BE7DE21D577C}" sibTransId="{1BA9341A-398F-45D5-BCAB-2E9D21A68BFB}"/>
    <dgm:cxn modelId="{D9379F6E-2E28-48EC-8E88-46A222B86062}" type="presOf" srcId="{70DDA1CD-715C-4D78-A80E-F28B5DFC36A0}" destId="{AE856B6D-3285-4B14-84CB-1FE66AD6E054}" srcOrd="0" destOrd="0" presId="urn:microsoft.com/office/officeart/2008/layout/PictureStrips"/>
    <dgm:cxn modelId="{074CC955-5DC0-4014-821F-F381CC47C699}" type="presOf" srcId="{C2445704-C184-446B-B86A-7B2F4D82E61A}" destId="{9BF1382E-A8E4-40F1-BAB1-B3837C13D39A}" srcOrd="0" destOrd="0" presId="urn:microsoft.com/office/officeart/2008/layout/PictureStrips"/>
    <dgm:cxn modelId="{D3D9CDB0-D4C5-4310-915E-1B028388501A}" srcId="{AD0AF513-665C-4FD4-9B3B-F430DDAC3102}" destId="{5FF4F14A-18C9-4A0F-8232-9B65925C93B8}" srcOrd="3" destOrd="0" parTransId="{03F784F2-2DBF-46B6-A4ED-B1A75C662242}" sibTransId="{6D952FD7-63ED-4CDB-83FB-B43E67EC3BA9}"/>
    <dgm:cxn modelId="{D7441CB3-98E2-4401-BA32-2944260FC073}" srcId="{AD0AF513-665C-4FD4-9B3B-F430DDAC3102}" destId="{70DDA1CD-715C-4D78-A80E-F28B5DFC36A0}" srcOrd="1" destOrd="0" parTransId="{8ED97906-7E9B-401E-9EBD-D1828A9B0F07}" sibTransId="{A9F7EBB4-554F-477E-8BAE-EC3363434D39}"/>
    <dgm:cxn modelId="{CF39C9CB-70E5-4AAC-A0D9-30D5EB09E46C}" srcId="{AD0AF513-665C-4FD4-9B3B-F430DDAC3102}" destId="{3BD5F40B-62A8-4780-95DE-C447F494FDDA}" srcOrd="0" destOrd="0" parTransId="{5C8AFF47-F32C-4118-9D07-57925CB8F857}" sibTransId="{B769C4A9-D53A-4844-955D-1A06408298F5}"/>
    <dgm:cxn modelId="{6993CED7-49FE-4CBE-90F2-17E9E0F3B6EB}" type="presOf" srcId="{3BD5F40B-62A8-4780-95DE-C447F494FDDA}" destId="{064A124E-6900-4C8A-99AE-D36E5B7B2D10}" srcOrd="0" destOrd="0" presId="urn:microsoft.com/office/officeart/2008/layout/PictureStrips"/>
    <dgm:cxn modelId="{3C21BFF2-BDBF-4609-AC45-9B7E81828E58}" type="presParOf" srcId="{CC72518D-7853-4C64-B0B5-39FA47661334}" destId="{0FC3E94D-5AFB-46E9-9BCD-6E0A79233BD4}" srcOrd="0" destOrd="0" presId="urn:microsoft.com/office/officeart/2008/layout/PictureStrips"/>
    <dgm:cxn modelId="{D2D8A7DC-5AF1-472A-B7E9-2BD7AD5F1A47}" type="presParOf" srcId="{0FC3E94D-5AFB-46E9-9BCD-6E0A79233BD4}" destId="{064A124E-6900-4C8A-99AE-D36E5B7B2D10}" srcOrd="0" destOrd="0" presId="urn:microsoft.com/office/officeart/2008/layout/PictureStrips"/>
    <dgm:cxn modelId="{F4802301-F737-4D8F-A313-215B000292A7}" type="presParOf" srcId="{0FC3E94D-5AFB-46E9-9BCD-6E0A79233BD4}" destId="{CA394569-8531-4276-A414-FA6FB44768E5}" srcOrd="1" destOrd="0" presId="urn:microsoft.com/office/officeart/2008/layout/PictureStrips"/>
    <dgm:cxn modelId="{38E2918A-B8C8-4B79-BC1C-8EE8AB05A24A}" type="presParOf" srcId="{CC72518D-7853-4C64-B0B5-39FA47661334}" destId="{DC7E1105-45DC-429B-A75E-DCAF4A350F78}" srcOrd="1" destOrd="0" presId="urn:microsoft.com/office/officeart/2008/layout/PictureStrips"/>
    <dgm:cxn modelId="{AD5FED5F-790C-49C1-B4C6-8BA023B45219}" type="presParOf" srcId="{CC72518D-7853-4C64-B0B5-39FA47661334}" destId="{CB1D3349-8FAD-4310-91D0-F0EF9A68CB3E}" srcOrd="2" destOrd="0" presId="urn:microsoft.com/office/officeart/2008/layout/PictureStrips"/>
    <dgm:cxn modelId="{A19C089B-8C04-4625-9BB4-263606A8AD07}" type="presParOf" srcId="{CB1D3349-8FAD-4310-91D0-F0EF9A68CB3E}" destId="{AE856B6D-3285-4B14-84CB-1FE66AD6E054}" srcOrd="0" destOrd="0" presId="urn:microsoft.com/office/officeart/2008/layout/PictureStrips"/>
    <dgm:cxn modelId="{CC016D3E-B639-4614-A0A6-52EC8055BE87}" type="presParOf" srcId="{CB1D3349-8FAD-4310-91D0-F0EF9A68CB3E}" destId="{F7D3FCBD-7417-48DB-AB8C-06C25AD4116A}" srcOrd="1" destOrd="0" presId="urn:microsoft.com/office/officeart/2008/layout/PictureStrips"/>
    <dgm:cxn modelId="{AFEBDEBF-472E-43E2-ADF6-6589A81AA7BF}" type="presParOf" srcId="{CC72518D-7853-4C64-B0B5-39FA47661334}" destId="{1CA24C54-9DC3-4897-915D-E0D8E75EA8D4}" srcOrd="3" destOrd="0" presId="urn:microsoft.com/office/officeart/2008/layout/PictureStrips"/>
    <dgm:cxn modelId="{4F0AA47E-F8CD-4D14-9643-F9961402429A}" type="presParOf" srcId="{CC72518D-7853-4C64-B0B5-39FA47661334}" destId="{488980A8-16DF-4520-97FF-16F7185F9A0B}" srcOrd="4" destOrd="0" presId="urn:microsoft.com/office/officeart/2008/layout/PictureStrips"/>
    <dgm:cxn modelId="{5BF0296D-A96F-4DF2-854F-9DFA1009CEA2}" type="presParOf" srcId="{488980A8-16DF-4520-97FF-16F7185F9A0B}" destId="{9BF1382E-A8E4-40F1-BAB1-B3837C13D39A}" srcOrd="0" destOrd="0" presId="urn:microsoft.com/office/officeart/2008/layout/PictureStrips"/>
    <dgm:cxn modelId="{75B5EBC9-40A7-4E3D-8D3F-BFCDA4388821}" type="presParOf" srcId="{488980A8-16DF-4520-97FF-16F7185F9A0B}" destId="{CFC36983-59EC-46CB-B94A-D688C9BD56FB}" srcOrd="1" destOrd="0" presId="urn:microsoft.com/office/officeart/2008/layout/PictureStrips"/>
    <dgm:cxn modelId="{53BC6DB3-1455-469F-AD8D-42AFFB825625}" type="presParOf" srcId="{CC72518D-7853-4C64-B0B5-39FA47661334}" destId="{810C6A28-A620-4EC8-81B2-68AEC34BFCC9}" srcOrd="5" destOrd="0" presId="urn:microsoft.com/office/officeart/2008/layout/PictureStrips"/>
    <dgm:cxn modelId="{2BECDC36-71B0-40FC-9D7C-D8822D6B953C}" type="presParOf" srcId="{CC72518D-7853-4C64-B0B5-39FA47661334}" destId="{1957090B-1EEA-4465-A0C8-5F884C8004F2}" srcOrd="6" destOrd="0" presId="urn:microsoft.com/office/officeart/2008/layout/PictureStrips"/>
    <dgm:cxn modelId="{9C3F5429-AA75-45C1-AD59-8C22E5C2FDFE}" type="presParOf" srcId="{1957090B-1EEA-4465-A0C8-5F884C8004F2}" destId="{7B53A3A3-28F6-459B-BF68-BD6B424345ED}" srcOrd="0" destOrd="0" presId="urn:microsoft.com/office/officeart/2008/layout/PictureStrips"/>
    <dgm:cxn modelId="{08CFECE5-10DE-44C8-9A25-488CAAAA652F}" type="presParOf" srcId="{1957090B-1EEA-4465-A0C8-5F884C8004F2}" destId="{1BBA2BB5-A56E-4589-AD10-B7CAC4C69FB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0AF513-665C-4FD4-9B3B-F430DDAC3102}" type="doc">
      <dgm:prSet loTypeId="urn:microsoft.com/office/officeart/2008/layout/PictureStrips" loCatId="list" qsTypeId="urn:microsoft.com/office/officeart/2005/8/quickstyle/simple2" qsCatId="simple" csTypeId="urn:microsoft.com/office/officeart/2005/8/colors/accent0_1" csCatId="mainScheme" phldr="1"/>
      <dgm:spPr/>
      <dgm:t>
        <a:bodyPr/>
        <a:lstStyle/>
        <a:p>
          <a:endParaRPr lang="en-US"/>
        </a:p>
      </dgm:t>
    </dgm:pt>
    <dgm:pt modelId="{3BD5F40B-62A8-4780-95DE-C447F494FDDA}">
      <dgm:prSet phldrT="[Text]" custT="1"/>
      <dgm:spPr/>
      <dgm:t>
        <a:bodyPr/>
        <a:lstStyle/>
        <a:p>
          <a:pPr algn="ctr"/>
          <a:r>
            <a:rPr lang="en-US" sz="2400" b="1"/>
            <a:t>Frontend Requirements</a:t>
          </a:r>
        </a:p>
        <a:p>
          <a:pPr algn="l"/>
          <a:r>
            <a:rPr lang="en-US" sz="1800" b="1">
              <a:solidFill>
                <a:schemeClr val="tx1"/>
              </a:solidFill>
            </a:rPr>
            <a:t>Programming Language - JavaScript</a:t>
          </a:r>
        </a:p>
        <a:p>
          <a:pPr algn="l"/>
          <a:r>
            <a:rPr lang="en-US" sz="1800" b="1">
              <a:solidFill>
                <a:schemeClr val="tx1"/>
              </a:solidFill>
            </a:rPr>
            <a:t> Libraries  - React, </a:t>
          </a:r>
          <a:r>
            <a:rPr lang="en-US" sz="1800" b="1" err="1">
              <a:solidFill>
                <a:schemeClr val="tx1"/>
              </a:solidFill>
            </a:rPr>
            <a:t>ViteJS</a:t>
          </a:r>
          <a:endParaRPr lang="en-US" sz="1800" b="1">
            <a:solidFill>
              <a:schemeClr val="tx1"/>
            </a:solidFill>
          </a:endParaRPr>
        </a:p>
        <a:p>
          <a:pPr algn="l"/>
          <a:r>
            <a:rPr lang="en-US" sz="1800" b="1">
              <a:solidFill>
                <a:schemeClr val="tx1"/>
              </a:solidFill>
            </a:rPr>
            <a:t> Tools - NodeJS, Tailwind CSS</a:t>
          </a:r>
        </a:p>
      </dgm:t>
    </dgm:pt>
    <dgm:pt modelId="{5C8AFF47-F32C-4118-9D07-57925CB8F857}" type="parTrans" cxnId="{CF39C9CB-70E5-4AAC-A0D9-30D5EB09E46C}">
      <dgm:prSet/>
      <dgm:spPr/>
      <dgm:t>
        <a:bodyPr/>
        <a:lstStyle/>
        <a:p>
          <a:endParaRPr lang="en-US"/>
        </a:p>
      </dgm:t>
    </dgm:pt>
    <dgm:pt modelId="{B769C4A9-D53A-4844-955D-1A06408298F5}" type="sibTrans" cxnId="{CF39C9CB-70E5-4AAC-A0D9-30D5EB09E46C}">
      <dgm:prSet/>
      <dgm:spPr/>
      <dgm:t>
        <a:bodyPr/>
        <a:lstStyle/>
        <a:p>
          <a:endParaRPr lang="en-US"/>
        </a:p>
      </dgm:t>
    </dgm:pt>
    <dgm:pt modelId="{5FF4F14A-18C9-4A0F-8232-9B65925C93B8}">
      <dgm:prSet phldrT="[Text]" custT="1"/>
      <dgm:spPr/>
      <dgm:t>
        <a:bodyPr/>
        <a:lstStyle/>
        <a:p>
          <a:pPr algn="l"/>
          <a:r>
            <a:rPr lang="en-US" sz="2400" b="1"/>
            <a:t>System Requirements </a:t>
          </a:r>
        </a:p>
        <a:p>
          <a:pPr algn="l"/>
          <a:r>
            <a:rPr lang="en-US" sz="1800" b="1"/>
            <a:t>Operating System - Cross Platform</a:t>
          </a:r>
        </a:p>
        <a:p>
          <a:pPr algn="l"/>
          <a:r>
            <a:rPr lang="en-US" sz="1800" b="1"/>
            <a:t>Software - Python, Node.js, PostgreSQL</a:t>
          </a:r>
        </a:p>
      </dgm:t>
    </dgm:pt>
    <dgm:pt modelId="{6D952FD7-63ED-4CDB-83FB-B43E67EC3BA9}" type="sibTrans" cxnId="{D3D9CDB0-D4C5-4310-915E-1B028388501A}">
      <dgm:prSet/>
      <dgm:spPr/>
      <dgm:t>
        <a:bodyPr/>
        <a:lstStyle/>
        <a:p>
          <a:endParaRPr lang="en-US"/>
        </a:p>
      </dgm:t>
    </dgm:pt>
    <dgm:pt modelId="{03F784F2-2DBF-46B6-A4ED-B1A75C662242}" type="parTrans" cxnId="{D3D9CDB0-D4C5-4310-915E-1B028388501A}">
      <dgm:prSet/>
      <dgm:spPr/>
      <dgm:t>
        <a:bodyPr/>
        <a:lstStyle/>
        <a:p>
          <a:endParaRPr lang="en-US"/>
        </a:p>
      </dgm:t>
    </dgm:pt>
    <dgm:pt modelId="{C2445704-C184-446B-B86A-7B2F4D82E61A}">
      <dgm:prSet phldrT="[Text]" custT="1"/>
      <dgm:spPr/>
      <dgm:t>
        <a:bodyPr/>
        <a:lstStyle/>
        <a:p>
          <a:pPr algn="l"/>
          <a:endParaRPr lang="en-US" sz="1600"/>
        </a:p>
        <a:p>
          <a:pPr algn="l"/>
          <a:endParaRPr lang="en-US" sz="1600"/>
        </a:p>
        <a:p>
          <a:pPr algn="l"/>
          <a:r>
            <a:rPr lang="en-US" sz="1600"/>
            <a:t> </a:t>
          </a:r>
        </a:p>
        <a:p>
          <a:pPr algn="l"/>
          <a:r>
            <a:rPr lang="en-US" sz="2400" b="1"/>
            <a:t>Algorithm Requirements</a:t>
          </a:r>
        </a:p>
        <a:p>
          <a:pPr algn="l"/>
          <a:r>
            <a:rPr lang="en-US" sz="1800" b="1"/>
            <a:t>Language - python</a:t>
          </a:r>
        </a:p>
        <a:p>
          <a:pPr algn="l"/>
          <a:r>
            <a:rPr lang="en-US" sz="1800" b="1"/>
            <a:t>Libraries - NumPy, SciPy, ACO, Matplotlib</a:t>
          </a:r>
        </a:p>
        <a:p>
          <a:pPr algn="l"/>
          <a:r>
            <a:rPr lang="en-US" sz="1800" b="1"/>
            <a:t>Environment - Jupiter Notebook</a:t>
          </a:r>
        </a:p>
        <a:p>
          <a:pPr algn="l"/>
          <a:endParaRPr lang="en-US" sz="1600"/>
        </a:p>
        <a:p>
          <a:pPr algn="l"/>
          <a:r>
            <a:rPr lang="en-US" sz="1600"/>
            <a:t>  </a:t>
          </a:r>
        </a:p>
      </dgm:t>
    </dgm:pt>
    <dgm:pt modelId="{1BA9341A-398F-45D5-BCAB-2E9D21A68BFB}" type="sibTrans" cxnId="{0448A536-0BD5-4B62-B937-A9D794A18179}">
      <dgm:prSet/>
      <dgm:spPr/>
      <dgm:t>
        <a:bodyPr/>
        <a:lstStyle/>
        <a:p>
          <a:endParaRPr lang="en-US"/>
        </a:p>
      </dgm:t>
    </dgm:pt>
    <dgm:pt modelId="{D5C18279-1D38-4887-8B0A-BE7DE21D577C}" type="parTrans" cxnId="{0448A536-0BD5-4B62-B937-A9D794A18179}">
      <dgm:prSet/>
      <dgm:spPr/>
      <dgm:t>
        <a:bodyPr/>
        <a:lstStyle/>
        <a:p>
          <a:endParaRPr lang="en-US"/>
        </a:p>
      </dgm:t>
    </dgm:pt>
    <dgm:pt modelId="{70DDA1CD-715C-4D78-A80E-F28B5DFC36A0}">
      <dgm:prSet phldrT="[Text]" custT="1"/>
      <dgm:spPr/>
      <dgm:t>
        <a:bodyPr/>
        <a:lstStyle/>
        <a:p>
          <a:r>
            <a:rPr lang="en-US" sz="2400" b="1"/>
            <a:t>Backend Requirements</a:t>
          </a:r>
        </a:p>
        <a:p>
          <a:r>
            <a:rPr lang="en-US" sz="1800" b="1"/>
            <a:t>Programming Language - Python, Flask</a:t>
          </a:r>
        </a:p>
        <a:p>
          <a:r>
            <a:rPr lang="en-US" sz="1800" b="1"/>
            <a:t>Database - PostgreSQL</a:t>
          </a:r>
        </a:p>
      </dgm:t>
    </dgm:pt>
    <dgm:pt modelId="{A9F7EBB4-554F-477E-8BAE-EC3363434D39}" type="sibTrans" cxnId="{D7441CB3-98E2-4401-BA32-2944260FC073}">
      <dgm:prSet/>
      <dgm:spPr/>
      <dgm:t>
        <a:bodyPr/>
        <a:lstStyle/>
        <a:p>
          <a:endParaRPr lang="en-US"/>
        </a:p>
      </dgm:t>
    </dgm:pt>
    <dgm:pt modelId="{8ED97906-7E9B-401E-9EBD-D1828A9B0F07}" type="parTrans" cxnId="{D7441CB3-98E2-4401-BA32-2944260FC073}">
      <dgm:prSet/>
      <dgm:spPr/>
      <dgm:t>
        <a:bodyPr/>
        <a:lstStyle/>
        <a:p>
          <a:endParaRPr lang="en-US"/>
        </a:p>
      </dgm:t>
    </dgm:pt>
    <dgm:pt modelId="{CC72518D-7853-4C64-B0B5-39FA47661334}" type="pres">
      <dgm:prSet presAssocID="{AD0AF513-665C-4FD4-9B3B-F430DDAC3102}" presName="Name0" presStyleCnt="0">
        <dgm:presLayoutVars>
          <dgm:dir/>
          <dgm:resizeHandles val="exact"/>
        </dgm:presLayoutVars>
      </dgm:prSet>
      <dgm:spPr/>
    </dgm:pt>
    <dgm:pt modelId="{0FC3E94D-5AFB-46E9-9BCD-6E0A79233BD4}" type="pres">
      <dgm:prSet presAssocID="{3BD5F40B-62A8-4780-95DE-C447F494FDDA}" presName="composite" presStyleCnt="0"/>
      <dgm:spPr/>
    </dgm:pt>
    <dgm:pt modelId="{064A124E-6900-4C8A-99AE-D36E5B7B2D10}" type="pres">
      <dgm:prSet presAssocID="{3BD5F40B-62A8-4780-95DE-C447F494FDDA}" presName="rect1" presStyleLbl="trAlignAcc1" presStyleIdx="0" presStyleCnt="4">
        <dgm:presLayoutVars>
          <dgm:bulletEnabled val="1"/>
        </dgm:presLayoutVars>
      </dgm:prSet>
      <dgm:spPr/>
    </dgm:pt>
    <dgm:pt modelId="{CA394569-8531-4276-A414-FA6FB44768E5}" type="pres">
      <dgm:prSet presAssocID="{3BD5F40B-62A8-4780-95DE-C447F494FDDA}" presName="rect2" presStyleLbl="fgImgPlace1" presStyleIdx="0" presStyleCnt="4" custLinFactNeighborY="508"/>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DC7E1105-45DC-429B-A75E-DCAF4A350F78}" type="pres">
      <dgm:prSet presAssocID="{B769C4A9-D53A-4844-955D-1A06408298F5}" presName="sibTrans" presStyleCnt="0"/>
      <dgm:spPr/>
    </dgm:pt>
    <dgm:pt modelId="{CB1D3349-8FAD-4310-91D0-F0EF9A68CB3E}" type="pres">
      <dgm:prSet presAssocID="{70DDA1CD-715C-4D78-A80E-F28B5DFC36A0}" presName="composite" presStyleCnt="0"/>
      <dgm:spPr/>
    </dgm:pt>
    <dgm:pt modelId="{AE856B6D-3285-4B14-84CB-1FE66AD6E054}" type="pres">
      <dgm:prSet presAssocID="{70DDA1CD-715C-4D78-A80E-F28B5DFC36A0}" presName="rect1" presStyleLbl="trAlignAcc1" presStyleIdx="1" presStyleCnt="4">
        <dgm:presLayoutVars>
          <dgm:bulletEnabled val="1"/>
        </dgm:presLayoutVars>
      </dgm:prSet>
      <dgm:spPr/>
    </dgm:pt>
    <dgm:pt modelId="{F7D3FCBD-7417-48DB-AB8C-06C25AD4116A}" type="pres">
      <dgm:prSet presAssocID="{70DDA1CD-715C-4D78-A80E-F28B5DFC36A0}"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CA24C54-9DC3-4897-915D-E0D8E75EA8D4}" type="pres">
      <dgm:prSet presAssocID="{A9F7EBB4-554F-477E-8BAE-EC3363434D39}" presName="sibTrans" presStyleCnt="0"/>
      <dgm:spPr/>
    </dgm:pt>
    <dgm:pt modelId="{488980A8-16DF-4520-97FF-16F7185F9A0B}" type="pres">
      <dgm:prSet presAssocID="{C2445704-C184-446B-B86A-7B2F4D82E61A}" presName="composite" presStyleCnt="0"/>
      <dgm:spPr/>
    </dgm:pt>
    <dgm:pt modelId="{9BF1382E-A8E4-40F1-BAB1-B3837C13D39A}" type="pres">
      <dgm:prSet presAssocID="{C2445704-C184-446B-B86A-7B2F4D82E61A}" presName="rect1" presStyleLbl="trAlignAcc1" presStyleIdx="2" presStyleCnt="4">
        <dgm:presLayoutVars>
          <dgm:bulletEnabled val="1"/>
        </dgm:presLayoutVars>
      </dgm:prSet>
      <dgm:spPr/>
    </dgm:pt>
    <dgm:pt modelId="{CFC36983-59EC-46CB-B94A-D688C9BD56FB}" type="pres">
      <dgm:prSet presAssocID="{C2445704-C184-446B-B86A-7B2F4D82E61A}"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810C6A28-A620-4EC8-81B2-68AEC34BFCC9}" type="pres">
      <dgm:prSet presAssocID="{1BA9341A-398F-45D5-BCAB-2E9D21A68BFB}" presName="sibTrans" presStyleCnt="0"/>
      <dgm:spPr/>
    </dgm:pt>
    <dgm:pt modelId="{1957090B-1EEA-4465-A0C8-5F884C8004F2}" type="pres">
      <dgm:prSet presAssocID="{5FF4F14A-18C9-4A0F-8232-9B65925C93B8}" presName="composite" presStyleCnt="0"/>
      <dgm:spPr/>
    </dgm:pt>
    <dgm:pt modelId="{7B53A3A3-28F6-459B-BF68-BD6B424345ED}" type="pres">
      <dgm:prSet presAssocID="{5FF4F14A-18C9-4A0F-8232-9B65925C93B8}" presName="rect1" presStyleLbl="trAlignAcc1" presStyleIdx="3" presStyleCnt="4">
        <dgm:presLayoutVars>
          <dgm:bulletEnabled val="1"/>
        </dgm:presLayoutVars>
      </dgm:prSet>
      <dgm:spPr/>
    </dgm:pt>
    <dgm:pt modelId="{1BBA2BB5-A56E-4589-AD10-B7CAC4C69FB7}" type="pres">
      <dgm:prSet presAssocID="{5FF4F14A-18C9-4A0F-8232-9B65925C93B8}" presName="rect2"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pt>
  </dgm:ptLst>
  <dgm:cxnLst>
    <dgm:cxn modelId="{67FADC14-473E-4E31-A264-B185E30A3611}" type="presOf" srcId="{5FF4F14A-18C9-4A0F-8232-9B65925C93B8}" destId="{7B53A3A3-28F6-459B-BF68-BD6B424345ED}" srcOrd="0" destOrd="0" presId="urn:microsoft.com/office/officeart/2008/layout/PictureStrips"/>
    <dgm:cxn modelId="{670A4F1B-B004-408F-9C52-8FA216695004}" type="presOf" srcId="{AD0AF513-665C-4FD4-9B3B-F430DDAC3102}" destId="{CC72518D-7853-4C64-B0B5-39FA47661334}" srcOrd="0" destOrd="0" presId="urn:microsoft.com/office/officeart/2008/layout/PictureStrips"/>
    <dgm:cxn modelId="{0448A536-0BD5-4B62-B937-A9D794A18179}" srcId="{AD0AF513-665C-4FD4-9B3B-F430DDAC3102}" destId="{C2445704-C184-446B-B86A-7B2F4D82E61A}" srcOrd="2" destOrd="0" parTransId="{D5C18279-1D38-4887-8B0A-BE7DE21D577C}" sibTransId="{1BA9341A-398F-45D5-BCAB-2E9D21A68BFB}"/>
    <dgm:cxn modelId="{D9379F6E-2E28-48EC-8E88-46A222B86062}" type="presOf" srcId="{70DDA1CD-715C-4D78-A80E-F28B5DFC36A0}" destId="{AE856B6D-3285-4B14-84CB-1FE66AD6E054}" srcOrd="0" destOrd="0" presId="urn:microsoft.com/office/officeart/2008/layout/PictureStrips"/>
    <dgm:cxn modelId="{074CC955-5DC0-4014-821F-F381CC47C699}" type="presOf" srcId="{C2445704-C184-446B-B86A-7B2F4D82E61A}" destId="{9BF1382E-A8E4-40F1-BAB1-B3837C13D39A}" srcOrd="0" destOrd="0" presId="urn:microsoft.com/office/officeart/2008/layout/PictureStrips"/>
    <dgm:cxn modelId="{D3D9CDB0-D4C5-4310-915E-1B028388501A}" srcId="{AD0AF513-665C-4FD4-9B3B-F430DDAC3102}" destId="{5FF4F14A-18C9-4A0F-8232-9B65925C93B8}" srcOrd="3" destOrd="0" parTransId="{03F784F2-2DBF-46B6-A4ED-B1A75C662242}" sibTransId="{6D952FD7-63ED-4CDB-83FB-B43E67EC3BA9}"/>
    <dgm:cxn modelId="{D7441CB3-98E2-4401-BA32-2944260FC073}" srcId="{AD0AF513-665C-4FD4-9B3B-F430DDAC3102}" destId="{70DDA1CD-715C-4D78-A80E-F28B5DFC36A0}" srcOrd="1" destOrd="0" parTransId="{8ED97906-7E9B-401E-9EBD-D1828A9B0F07}" sibTransId="{A9F7EBB4-554F-477E-8BAE-EC3363434D39}"/>
    <dgm:cxn modelId="{CF39C9CB-70E5-4AAC-A0D9-30D5EB09E46C}" srcId="{AD0AF513-665C-4FD4-9B3B-F430DDAC3102}" destId="{3BD5F40B-62A8-4780-95DE-C447F494FDDA}" srcOrd="0" destOrd="0" parTransId="{5C8AFF47-F32C-4118-9D07-57925CB8F857}" sibTransId="{B769C4A9-D53A-4844-955D-1A06408298F5}"/>
    <dgm:cxn modelId="{6993CED7-49FE-4CBE-90F2-17E9E0F3B6EB}" type="presOf" srcId="{3BD5F40B-62A8-4780-95DE-C447F494FDDA}" destId="{064A124E-6900-4C8A-99AE-D36E5B7B2D10}" srcOrd="0" destOrd="0" presId="urn:microsoft.com/office/officeart/2008/layout/PictureStrips"/>
    <dgm:cxn modelId="{3C21BFF2-BDBF-4609-AC45-9B7E81828E58}" type="presParOf" srcId="{CC72518D-7853-4C64-B0B5-39FA47661334}" destId="{0FC3E94D-5AFB-46E9-9BCD-6E0A79233BD4}" srcOrd="0" destOrd="0" presId="urn:microsoft.com/office/officeart/2008/layout/PictureStrips"/>
    <dgm:cxn modelId="{D2D8A7DC-5AF1-472A-B7E9-2BD7AD5F1A47}" type="presParOf" srcId="{0FC3E94D-5AFB-46E9-9BCD-6E0A79233BD4}" destId="{064A124E-6900-4C8A-99AE-D36E5B7B2D10}" srcOrd="0" destOrd="0" presId="urn:microsoft.com/office/officeart/2008/layout/PictureStrips"/>
    <dgm:cxn modelId="{F4802301-F737-4D8F-A313-215B000292A7}" type="presParOf" srcId="{0FC3E94D-5AFB-46E9-9BCD-6E0A79233BD4}" destId="{CA394569-8531-4276-A414-FA6FB44768E5}" srcOrd="1" destOrd="0" presId="urn:microsoft.com/office/officeart/2008/layout/PictureStrips"/>
    <dgm:cxn modelId="{38E2918A-B8C8-4B79-BC1C-8EE8AB05A24A}" type="presParOf" srcId="{CC72518D-7853-4C64-B0B5-39FA47661334}" destId="{DC7E1105-45DC-429B-A75E-DCAF4A350F78}" srcOrd="1" destOrd="0" presId="urn:microsoft.com/office/officeart/2008/layout/PictureStrips"/>
    <dgm:cxn modelId="{AD5FED5F-790C-49C1-B4C6-8BA023B45219}" type="presParOf" srcId="{CC72518D-7853-4C64-B0B5-39FA47661334}" destId="{CB1D3349-8FAD-4310-91D0-F0EF9A68CB3E}" srcOrd="2" destOrd="0" presId="urn:microsoft.com/office/officeart/2008/layout/PictureStrips"/>
    <dgm:cxn modelId="{A19C089B-8C04-4625-9BB4-263606A8AD07}" type="presParOf" srcId="{CB1D3349-8FAD-4310-91D0-F0EF9A68CB3E}" destId="{AE856B6D-3285-4B14-84CB-1FE66AD6E054}" srcOrd="0" destOrd="0" presId="urn:microsoft.com/office/officeart/2008/layout/PictureStrips"/>
    <dgm:cxn modelId="{CC016D3E-B639-4614-A0A6-52EC8055BE87}" type="presParOf" srcId="{CB1D3349-8FAD-4310-91D0-F0EF9A68CB3E}" destId="{F7D3FCBD-7417-48DB-AB8C-06C25AD4116A}" srcOrd="1" destOrd="0" presId="urn:microsoft.com/office/officeart/2008/layout/PictureStrips"/>
    <dgm:cxn modelId="{AFEBDEBF-472E-43E2-ADF6-6589A81AA7BF}" type="presParOf" srcId="{CC72518D-7853-4C64-B0B5-39FA47661334}" destId="{1CA24C54-9DC3-4897-915D-E0D8E75EA8D4}" srcOrd="3" destOrd="0" presId="urn:microsoft.com/office/officeart/2008/layout/PictureStrips"/>
    <dgm:cxn modelId="{4F0AA47E-F8CD-4D14-9643-F9961402429A}" type="presParOf" srcId="{CC72518D-7853-4C64-B0B5-39FA47661334}" destId="{488980A8-16DF-4520-97FF-16F7185F9A0B}" srcOrd="4" destOrd="0" presId="urn:microsoft.com/office/officeart/2008/layout/PictureStrips"/>
    <dgm:cxn modelId="{5BF0296D-A96F-4DF2-854F-9DFA1009CEA2}" type="presParOf" srcId="{488980A8-16DF-4520-97FF-16F7185F9A0B}" destId="{9BF1382E-A8E4-40F1-BAB1-B3837C13D39A}" srcOrd="0" destOrd="0" presId="urn:microsoft.com/office/officeart/2008/layout/PictureStrips"/>
    <dgm:cxn modelId="{75B5EBC9-40A7-4E3D-8D3F-BFCDA4388821}" type="presParOf" srcId="{488980A8-16DF-4520-97FF-16F7185F9A0B}" destId="{CFC36983-59EC-46CB-B94A-D688C9BD56FB}" srcOrd="1" destOrd="0" presId="urn:microsoft.com/office/officeart/2008/layout/PictureStrips"/>
    <dgm:cxn modelId="{53BC6DB3-1455-469F-AD8D-42AFFB825625}" type="presParOf" srcId="{CC72518D-7853-4C64-B0B5-39FA47661334}" destId="{810C6A28-A620-4EC8-81B2-68AEC34BFCC9}" srcOrd="5" destOrd="0" presId="urn:microsoft.com/office/officeart/2008/layout/PictureStrips"/>
    <dgm:cxn modelId="{2BECDC36-71B0-40FC-9D7C-D8822D6B953C}" type="presParOf" srcId="{CC72518D-7853-4C64-B0B5-39FA47661334}" destId="{1957090B-1EEA-4465-A0C8-5F884C8004F2}" srcOrd="6" destOrd="0" presId="urn:microsoft.com/office/officeart/2008/layout/PictureStrips"/>
    <dgm:cxn modelId="{9C3F5429-AA75-45C1-AD59-8C22E5C2FDFE}" type="presParOf" srcId="{1957090B-1EEA-4465-A0C8-5F884C8004F2}" destId="{7B53A3A3-28F6-459B-BF68-BD6B424345ED}" srcOrd="0" destOrd="0" presId="urn:microsoft.com/office/officeart/2008/layout/PictureStrips"/>
    <dgm:cxn modelId="{08CFECE5-10DE-44C8-9A25-488CAAAA652F}" type="presParOf" srcId="{1957090B-1EEA-4465-A0C8-5F884C8004F2}" destId="{1BBA2BB5-A56E-4589-AD10-B7CAC4C69FB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0AF513-665C-4FD4-9B3B-F430DDAC3102}" type="doc">
      <dgm:prSet loTypeId="urn:microsoft.com/office/officeart/2008/layout/PictureStrips" loCatId="list" qsTypeId="urn:microsoft.com/office/officeart/2005/8/quickstyle/simple2" qsCatId="simple" csTypeId="urn:microsoft.com/office/officeart/2005/8/colors/accent0_1" csCatId="mainScheme" phldr="1"/>
      <dgm:spPr/>
      <dgm:t>
        <a:bodyPr/>
        <a:lstStyle/>
        <a:p>
          <a:endParaRPr lang="en-US"/>
        </a:p>
      </dgm:t>
    </dgm:pt>
    <dgm:pt modelId="{3BD5F40B-62A8-4780-95DE-C447F494FDDA}">
      <dgm:prSet phldrT="[Text]" custT="1"/>
      <dgm:spPr/>
      <dgm:t>
        <a:bodyPr/>
        <a:lstStyle/>
        <a:p>
          <a:pPr algn="ctr"/>
          <a:r>
            <a:rPr lang="en-US" sz="2400" b="1"/>
            <a:t>Frontend Requirements</a:t>
          </a:r>
        </a:p>
        <a:p>
          <a:pPr algn="l"/>
          <a:r>
            <a:rPr lang="en-US" sz="1800" b="1">
              <a:solidFill>
                <a:schemeClr val="tx1"/>
              </a:solidFill>
            </a:rPr>
            <a:t>Programming Language - JavaScript</a:t>
          </a:r>
        </a:p>
        <a:p>
          <a:pPr algn="l"/>
          <a:r>
            <a:rPr lang="en-US" sz="1800" b="1">
              <a:solidFill>
                <a:schemeClr val="tx1"/>
              </a:solidFill>
            </a:rPr>
            <a:t> Libraries  - React, </a:t>
          </a:r>
          <a:r>
            <a:rPr lang="en-US" sz="1800" b="1" err="1">
              <a:solidFill>
                <a:schemeClr val="tx1"/>
              </a:solidFill>
            </a:rPr>
            <a:t>ViteJS</a:t>
          </a:r>
          <a:endParaRPr lang="en-US" sz="1800" b="1">
            <a:solidFill>
              <a:schemeClr val="tx1"/>
            </a:solidFill>
          </a:endParaRPr>
        </a:p>
        <a:p>
          <a:pPr algn="l"/>
          <a:r>
            <a:rPr lang="en-US" sz="1800" b="1">
              <a:solidFill>
                <a:schemeClr val="tx1"/>
              </a:solidFill>
            </a:rPr>
            <a:t> Tools - NodeJS, Tailwind CSS</a:t>
          </a:r>
        </a:p>
      </dgm:t>
    </dgm:pt>
    <dgm:pt modelId="{5C8AFF47-F32C-4118-9D07-57925CB8F857}" type="parTrans" cxnId="{CF39C9CB-70E5-4AAC-A0D9-30D5EB09E46C}">
      <dgm:prSet/>
      <dgm:spPr/>
      <dgm:t>
        <a:bodyPr/>
        <a:lstStyle/>
        <a:p>
          <a:endParaRPr lang="en-US"/>
        </a:p>
      </dgm:t>
    </dgm:pt>
    <dgm:pt modelId="{B769C4A9-D53A-4844-955D-1A06408298F5}" type="sibTrans" cxnId="{CF39C9CB-70E5-4AAC-A0D9-30D5EB09E46C}">
      <dgm:prSet/>
      <dgm:spPr/>
      <dgm:t>
        <a:bodyPr/>
        <a:lstStyle/>
        <a:p>
          <a:endParaRPr lang="en-US"/>
        </a:p>
      </dgm:t>
    </dgm:pt>
    <dgm:pt modelId="{5FF4F14A-18C9-4A0F-8232-9B65925C93B8}">
      <dgm:prSet phldrT="[Text]" custT="1"/>
      <dgm:spPr/>
      <dgm:t>
        <a:bodyPr/>
        <a:lstStyle/>
        <a:p>
          <a:pPr algn="l"/>
          <a:r>
            <a:rPr lang="en-US" sz="2400" b="1"/>
            <a:t>System Requirements </a:t>
          </a:r>
        </a:p>
        <a:p>
          <a:pPr algn="l"/>
          <a:r>
            <a:rPr lang="en-US" sz="1800" b="1"/>
            <a:t>Operating System - Cross Platform</a:t>
          </a:r>
        </a:p>
        <a:p>
          <a:pPr algn="l"/>
          <a:r>
            <a:rPr lang="en-US" sz="1800" b="1"/>
            <a:t>Software - Python, Node.js, PostgreSQL</a:t>
          </a:r>
        </a:p>
      </dgm:t>
    </dgm:pt>
    <dgm:pt modelId="{6D952FD7-63ED-4CDB-83FB-B43E67EC3BA9}" type="sibTrans" cxnId="{D3D9CDB0-D4C5-4310-915E-1B028388501A}">
      <dgm:prSet/>
      <dgm:spPr/>
      <dgm:t>
        <a:bodyPr/>
        <a:lstStyle/>
        <a:p>
          <a:endParaRPr lang="en-US"/>
        </a:p>
      </dgm:t>
    </dgm:pt>
    <dgm:pt modelId="{03F784F2-2DBF-46B6-A4ED-B1A75C662242}" type="parTrans" cxnId="{D3D9CDB0-D4C5-4310-915E-1B028388501A}">
      <dgm:prSet/>
      <dgm:spPr/>
      <dgm:t>
        <a:bodyPr/>
        <a:lstStyle/>
        <a:p>
          <a:endParaRPr lang="en-US"/>
        </a:p>
      </dgm:t>
    </dgm:pt>
    <dgm:pt modelId="{C2445704-C184-446B-B86A-7B2F4D82E61A}">
      <dgm:prSet phldrT="[Text]" custT="1"/>
      <dgm:spPr/>
      <dgm:t>
        <a:bodyPr/>
        <a:lstStyle/>
        <a:p>
          <a:pPr algn="l"/>
          <a:endParaRPr lang="en-US" sz="1600"/>
        </a:p>
        <a:p>
          <a:pPr algn="l"/>
          <a:endParaRPr lang="en-US" sz="1600"/>
        </a:p>
        <a:p>
          <a:pPr algn="l"/>
          <a:r>
            <a:rPr lang="en-US" sz="1600"/>
            <a:t> </a:t>
          </a:r>
        </a:p>
        <a:p>
          <a:pPr algn="l"/>
          <a:r>
            <a:rPr lang="en-US" sz="2400" b="1"/>
            <a:t>Algorithm Requirements</a:t>
          </a:r>
        </a:p>
        <a:p>
          <a:pPr algn="l"/>
          <a:r>
            <a:rPr lang="en-US" sz="1800" b="1"/>
            <a:t>Language - python</a:t>
          </a:r>
        </a:p>
        <a:p>
          <a:pPr algn="l"/>
          <a:r>
            <a:rPr lang="en-US" sz="1800" b="1"/>
            <a:t>Libraries - NumPy, SciPy, ACO, Matplotlib</a:t>
          </a:r>
        </a:p>
        <a:p>
          <a:pPr algn="l"/>
          <a:r>
            <a:rPr lang="en-US" sz="1800" b="1"/>
            <a:t>Environment - Jupiter Notebook</a:t>
          </a:r>
        </a:p>
        <a:p>
          <a:pPr algn="l"/>
          <a:endParaRPr lang="en-US" sz="1600"/>
        </a:p>
        <a:p>
          <a:pPr algn="l"/>
          <a:r>
            <a:rPr lang="en-US" sz="1600"/>
            <a:t>  </a:t>
          </a:r>
        </a:p>
      </dgm:t>
    </dgm:pt>
    <dgm:pt modelId="{1BA9341A-398F-45D5-BCAB-2E9D21A68BFB}" type="sibTrans" cxnId="{0448A536-0BD5-4B62-B937-A9D794A18179}">
      <dgm:prSet/>
      <dgm:spPr/>
      <dgm:t>
        <a:bodyPr/>
        <a:lstStyle/>
        <a:p>
          <a:endParaRPr lang="en-US"/>
        </a:p>
      </dgm:t>
    </dgm:pt>
    <dgm:pt modelId="{D5C18279-1D38-4887-8B0A-BE7DE21D577C}" type="parTrans" cxnId="{0448A536-0BD5-4B62-B937-A9D794A18179}">
      <dgm:prSet/>
      <dgm:spPr/>
      <dgm:t>
        <a:bodyPr/>
        <a:lstStyle/>
        <a:p>
          <a:endParaRPr lang="en-US"/>
        </a:p>
      </dgm:t>
    </dgm:pt>
    <dgm:pt modelId="{70DDA1CD-715C-4D78-A80E-F28B5DFC36A0}">
      <dgm:prSet phldrT="[Text]" custT="1"/>
      <dgm:spPr/>
      <dgm:t>
        <a:bodyPr/>
        <a:lstStyle/>
        <a:p>
          <a:r>
            <a:rPr lang="en-US" sz="2400" b="1"/>
            <a:t>Backend Requirements</a:t>
          </a:r>
        </a:p>
        <a:p>
          <a:r>
            <a:rPr lang="en-US" sz="1800" b="1"/>
            <a:t>Programming Language - Python, Flask</a:t>
          </a:r>
        </a:p>
        <a:p>
          <a:r>
            <a:rPr lang="en-US" sz="1800" b="1"/>
            <a:t>Database - PostgreSQL</a:t>
          </a:r>
        </a:p>
      </dgm:t>
    </dgm:pt>
    <dgm:pt modelId="{A9F7EBB4-554F-477E-8BAE-EC3363434D39}" type="sibTrans" cxnId="{D7441CB3-98E2-4401-BA32-2944260FC073}">
      <dgm:prSet/>
      <dgm:spPr/>
      <dgm:t>
        <a:bodyPr/>
        <a:lstStyle/>
        <a:p>
          <a:endParaRPr lang="en-US"/>
        </a:p>
      </dgm:t>
    </dgm:pt>
    <dgm:pt modelId="{8ED97906-7E9B-401E-9EBD-D1828A9B0F07}" type="parTrans" cxnId="{D7441CB3-98E2-4401-BA32-2944260FC073}">
      <dgm:prSet/>
      <dgm:spPr/>
      <dgm:t>
        <a:bodyPr/>
        <a:lstStyle/>
        <a:p>
          <a:endParaRPr lang="en-US"/>
        </a:p>
      </dgm:t>
    </dgm:pt>
    <dgm:pt modelId="{CC72518D-7853-4C64-B0B5-39FA47661334}" type="pres">
      <dgm:prSet presAssocID="{AD0AF513-665C-4FD4-9B3B-F430DDAC3102}" presName="Name0" presStyleCnt="0">
        <dgm:presLayoutVars>
          <dgm:dir/>
          <dgm:resizeHandles val="exact"/>
        </dgm:presLayoutVars>
      </dgm:prSet>
      <dgm:spPr/>
    </dgm:pt>
    <dgm:pt modelId="{0FC3E94D-5AFB-46E9-9BCD-6E0A79233BD4}" type="pres">
      <dgm:prSet presAssocID="{3BD5F40B-62A8-4780-95DE-C447F494FDDA}" presName="composite" presStyleCnt="0"/>
      <dgm:spPr/>
    </dgm:pt>
    <dgm:pt modelId="{064A124E-6900-4C8A-99AE-D36E5B7B2D10}" type="pres">
      <dgm:prSet presAssocID="{3BD5F40B-62A8-4780-95DE-C447F494FDDA}" presName="rect1" presStyleLbl="trAlignAcc1" presStyleIdx="0" presStyleCnt="4">
        <dgm:presLayoutVars>
          <dgm:bulletEnabled val="1"/>
        </dgm:presLayoutVars>
      </dgm:prSet>
      <dgm:spPr/>
    </dgm:pt>
    <dgm:pt modelId="{CA394569-8531-4276-A414-FA6FB44768E5}" type="pres">
      <dgm:prSet presAssocID="{3BD5F40B-62A8-4780-95DE-C447F494FDDA}" presName="rect2" presStyleLbl="fgImgPlace1" presStyleIdx="0" presStyleCnt="4" custLinFactNeighborY="508"/>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DC7E1105-45DC-429B-A75E-DCAF4A350F78}" type="pres">
      <dgm:prSet presAssocID="{B769C4A9-D53A-4844-955D-1A06408298F5}" presName="sibTrans" presStyleCnt="0"/>
      <dgm:spPr/>
    </dgm:pt>
    <dgm:pt modelId="{CB1D3349-8FAD-4310-91D0-F0EF9A68CB3E}" type="pres">
      <dgm:prSet presAssocID="{70DDA1CD-715C-4D78-A80E-F28B5DFC36A0}" presName="composite" presStyleCnt="0"/>
      <dgm:spPr/>
    </dgm:pt>
    <dgm:pt modelId="{AE856B6D-3285-4B14-84CB-1FE66AD6E054}" type="pres">
      <dgm:prSet presAssocID="{70DDA1CD-715C-4D78-A80E-F28B5DFC36A0}" presName="rect1" presStyleLbl="trAlignAcc1" presStyleIdx="1" presStyleCnt="4">
        <dgm:presLayoutVars>
          <dgm:bulletEnabled val="1"/>
        </dgm:presLayoutVars>
      </dgm:prSet>
      <dgm:spPr/>
    </dgm:pt>
    <dgm:pt modelId="{F7D3FCBD-7417-48DB-AB8C-06C25AD4116A}" type="pres">
      <dgm:prSet presAssocID="{70DDA1CD-715C-4D78-A80E-F28B5DFC36A0}"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CA24C54-9DC3-4897-915D-E0D8E75EA8D4}" type="pres">
      <dgm:prSet presAssocID="{A9F7EBB4-554F-477E-8BAE-EC3363434D39}" presName="sibTrans" presStyleCnt="0"/>
      <dgm:spPr/>
    </dgm:pt>
    <dgm:pt modelId="{488980A8-16DF-4520-97FF-16F7185F9A0B}" type="pres">
      <dgm:prSet presAssocID="{C2445704-C184-446B-B86A-7B2F4D82E61A}" presName="composite" presStyleCnt="0"/>
      <dgm:spPr/>
    </dgm:pt>
    <dgm:pt modelId="{9BF1382E-A8E4-40F1-BAB1-B3837C13D39A}" type="pres">
      <dgm:prSet presAssocID="{C2445704-C184-446B-B86A-7B2F4D82E61A}" presName="rect1" presStyleLbl="trAlignAcc1" presStyleIdx="2" presStyleCnt="4">
        <dgm:presLayoutVars>
          <dgm:bulletEnabled val="1"/>
        </dgm:presLayoutVars>
      </dgm:prSet>
      <dgm:spPr/>
    </dgm:pt>
    <dgm:pt modelId="{CFC36983-59EC-46CB-B94A-D688C9BD56FB}" type="pres">
      <dgm:prSet presAssocID="{C2445704-C184-446B-B86A-7B2F4D82E61A}"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810C6A28-A620-4EC8-81B2-68AEC34BFCC9}" type="pres">
      <dgm:prSet presAssocID="{1BA9341A-398F-45D5-BCAB-2E9D21A68BFB}" presName="sibTrans" presStyleCnt="0"/>
      <dgm:spPr/>
    </dgm:pt>
    <dgm:pt modelId="{1957090B-1EEA-4465-A0C8-5F884C8004F2}" type="pres">
      <dgm:prSet presAssocID="{5FF4F14A-18C9-4A0F-8232-9B65925C93B8}" presName="composite" presStyleCnt="0"/>
      <dgm:spPr/>
    </dgm:pt>
    <dgm:pt modelId="{7B53A3A3-28F6-459B-BF68-BD6B424345ED}" type="pres">
      <dgm:prSet presAssocID="{5FF4F14A-18C9-4A0F-8232-9B65925C93B8}" presName="rect1" presStyleLbl="trAlignAcc1" presStyleIdx="3" presStyleCnt="4">
        <dgm:presLayoutVars>
          <dgm:bulletEnabled val="1"/>
        </dgm:presLayoutVars>
      </dgm:prSet>
      <dgm:spPr/>
    </dgm:pt>
    <dgm:pt modelId="{1BBA2BB5-A56E-4589-AD10-B7CAC4C69FB7}" type="pres">
      <dgm:prSet presAssocID="{5FF4F14A-18C9-4A0F-8232-9B65925C93B8}" presName="rect2"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pt>
  </dgm:ptLst>
  <dgm:cxnLst>
    <dgm:cxn modelId="{67FADC14-473E-4E31-A264-B185E30A3611}" type="presOf" srcId="{5FF4F14A-18C9-4A0F-8232-9B65925C93B8}" destId="{7B53A3A3-28F6-459B-BF68-BD6B424345ED}" srcOrd="0" destOrd="0" presId="urn:microsoft.com/office/officeart/2008/layout/PictureStrips"/>
    <dgm:cxn modelId="{670A4F1B-B004-408F-9C52-8FA216695004}" type="presOf" srcId="{AD0AF513-665C-4FD4-9B3B-F430DDAC3102}" destId="{CC72518D-7853-4C64-B0B5-39FA47661334}" srcOrd="0" destOrd="0" presId="urn:microsoft.com/office/officeart/2008/layout/PictureStrips"/>
    <dgm:cxn modelId="{0448A536-0BD5-4B62-B937-A9D794A18179}" srcId="{AD0AF513-665C-4FD4-9B3B-F430DDAC3102}" destId="{C2445704-C184-446B-B86A-7B2F4D82E61A}" srcOrd="2" destOrd="0" parTransId="{D5C18279-1D38-4887-8B0A-BE7DE21D577C}" sibTransId="{1BA9341A-398F-45D5-BCAB-2E9D21A68BFB}"/>
    <dgm:cxn modelId="{D9379F6E-2E28-48EC-8E88-46A222B86062}" type="presOf" srcId="{70DDA1CD-715C-4D78-A80E-F28B5DFC36A0}" destId="{AE856B6D-3285-4B14-84CB-1FE66AD6E054}" srcOrd="0" destOrd="0" presId="urn:microsoft.com/office/officeart/2008/layout/PictureStrips"/>
    <dgm:cxn modelId="{074CC955-5DC0-4014-821F-F381CC47C699}" type="presOf" srcId="{C2445704-C184-446B-B86A-7B2F4D82E61A}" destId="{9BF1382E-A8E4-40F1-BAB1-B3837C13D39A}" srcOrd="0" destOrd="0" presId="urn:microsoft.com/office/officeart/2008/layout/PictureStrips"/>
    <dgm:cxn modelId="{D3D9CDB0-D4C5-4310-915E-1B028388501A}" srcId="{AD0AF513-665C-4FD4-9B3B-F430DDAC3102}" destId="{5FF4F14A-18C9-4A0F-8232-9B65925C93B8}" srcOrd="3" destOrd="0" parTransId="{03F784F2-2DBF-46B6-A4ED-B1A75C662242}" sibTransId="{6D952FD7-63ED-4CDB-83FB-B43E67EC3BA9}"/>
    <dgm:cxn modelId="{D7441CB3-98E2-4401-BA32-2944260FC073}" srcId="{AD0AF513-665C-4FD4-9B3B-F430DDAC3102}" destId="{70DDA1CD-715C-4D78-A80E-F28B5DFC36A0}" srcOrd="1" destOrd="0" parTransId="{8ED97906-7E9B-401E-9EBD-D1828A9B0F07}" sibTransId="{A9F7EBB4-554F-477E-8BAE-EC3363434D39}"/>
    <dgm:cxn modelId="{CF39C9CB-70E5-4AAC-A0D9-30D5EB09E46C}" srcId="{AD0AF513-665C-4FD4-9B3B-F430DDAC3102}" destId="{3BD5F40B-62A8-4780-95DE-C447F494FDDA}" srcOrd="0" destOrd="0" parTransId="{5C8AFF47-F32C-4118-9D07-57925CB8F857}" sibTransId="{B769C4A9-D53A-4844-955D-1A06408298F5}"/>
    <dgm:cxn modelId="{6993CED7-49FE-4CBE-90F2-17E9E0F3B6EB}" type="presOf" srcId="{3BD5F40B-62A8-4780-95DE-C447F494FDDA}" destId="{064A124E-6900-4C8A-99AE-D36E5B7B2D10}" srcOrd="0" destOrd="0" presId="urn:microsoft.com/office/officeart/2008/layout/PictureStrips"/>
    <dgm:cxn modelId="{3C21BFF2-BDBF-4609-AC45-9B7E81828E58}" type="presParOf" srcId="{CC72518D-7853-4C64-B0B5-39FA47661334}" destId="{0FC3E94D-5AFB-46E9-9BCD-6E0A79233BD4}" srcOrd="0" destOrd="0" presId="urn:microsoft.com/office/officeart/2008/layout/PictureStrips"/>
    <dgm:cxn modelId="{D2D8A7DC-5AF1-472A-B7E9-2BD7AD5F1A47}" type="presParOf" srcId="{0FC3E94D-5AFB-46E9-9BCD-6E0A79233BD4}" destId="{064A124E-6900-4C8A-99AE-D36E5B7B2D10}" srcOrd="0" destOrd="0" presId="urn:microsoft.com/office/officeart/2008/layout/PictureStrips"/>
    <dgm:cxn modelId="{F4802301-F737-4D8F-A313-215B000292A7}" type="presParOf" srcId="{0FC3E94D-5AFB-46E9-9BCD-6E0A79233BD4}" destId="{CA394569-8531-4276-A414-FA6FB44768E5}" srcOrd="1" destOrd="0" presId="urn:microsoft.com/office/officeart/2008/layout/PictureStrips"/>
    <dgm:cxn modelId="{38E2918A-B8C8-4B79-BC1C-8EE8AB05A24A}" type="presParOf" srcId="{CC72518D-7853-4C64-B0B5-39FA47661334}" destId="{DC7E1105-45DC-429B-A75E-DCAF4A350F78}" srcOrd="1" destOrd="0" presId="urn:microsoft.com/office/officeart/2008/layout/PictureStrips"/>
    <dgm:cxn modelId="{AD5FED5F-790C-49C1-B4C6-8BA023B45219}" type="presParOf" srcId="{CC72518D-7853-4C64-B0B5-39FA47661334}" destId="{CB1D3349-8FAD-4310-91D0-F0EF9A68CB3E}" srcOrd="2" destOrd="0" presId="urn:microsoft.com/office/officeart/2008/layout/PictureStrips"/>
    <dgm:cxn modelId="{A19C089B-8C04-4625-9BB4-263606A8AD07}" type="presParOf" srcId="{CB1D3349-8FAD-4310-91D0-F0EF9A68CB3E}" destId="{AE856B6D-3285-4B14-84CB-1FE66AD6E054}" srcOrd="0" destOrd="0" presId="urn:microsoft.com/office/officeart/2008/layout/PictureStrips"/>
    <dgm:cxn modelId="{CC016D3E-B639-4614-A0A6-52EC8055BE87}" type="presParOf" srcId="{CB1D3349-8FAD-4310-91D0-F0EF9A68CB3E}" destId="{F7D3FCBD-7417-48DB-AB8C-06C25AD4116A}" srcOrd="1" destOrd="0" presId="urn:microsoft.com/office/officeart/2008/layout/PictureStrips"/>
    <dgm:cxn modelId="{AFEBDEBF-472E-43E2-ADF6-6589A81AA7BF}" type="presParOf" srcId="{CC72518D-7853-4C64-B0B5-39FA47661334}" destId="{1CA24C54-9DC3-4897-915D-E0D8E75EA8D4}" srcOrd="3" destOrd="0" presId="urn:microsoft.com/office/officeart/2008/layout/PictureStrips"/>
    <dgm:cxn modelId="{4F0AA47E-F8CD-4D14-9643-F9961402429A}" type="presParOf" srcId="{CC72518D-7853-4C64-B0B5-39FA47661334}" destId="{488980A8-16DF-4520-97FF-16F7185F9A0B}" srcOrd="4" destOrd="0" presId="urn:microsoft.com/office/officeart/2008/layout/PictureStrips"/>
    <dgm:cxn modelId="{5BF0296D-A96F-4DF2-854F-9DFA1009CEA2}" type="presParOf" srcId="{488980A8-16DF-4520-97FF-16F7185F9A0B}" destId="{9BF1382E-A8E4-40F1-BAB1-B3837C13D39A}" srcOrd="0" destOrd="0" presId="urn:microsoft.com/office/officeart/2008/layout/PictureStrips"/>
    <dgm:cxn modelId="{75B5EBC9-40A7-4E3D-8D3F-BFCDA4388821}" type="presParOf" srcId="{488980A8-16DF-4520-97FF-16F7185F9A0B}" destId="{CFC36983-59EC-46CB-B94A-D688C9BD56FB}" srcOrd="1" destOrd="0" presId="urn:microsoft.com/office/officeart/2008/layout/PictureStrips"/>
    <dgm:cxn modelId="{53BC6DB3-1455-469F-AD8D-42AFFB825625}" type="presParOf" srcId="{CC72518D-7853-4C64-B0B5-39FA47661334}" destId="{810C6A28-A620-4EC8-81B2-68AEC34BFCC9}" srcOrd="5" destOrd="0" presId="urn:microsoft.com/office/officeart/2008/layout/PictureStrips"/>
    <dgm:cxn modelId="{2BECDC36-71B0-40FC-9D7C-D8822D6B953C}" type="presParOf" srcId="{CC72518D-7853-4C64-B0B5-39FA47661334}" destId="{1957090B-1EEA-4465-A0C8-5F884C8004F2}" srcOrd="6" destOrd="0" presId="urn:microsoft.com/office/officeart/2008/layout/PictureStrips"/>
    <dgm:cxn modelId="{9C3F5429-AA75-45C1-AD59-8C22E5C2FDFE}" type="presParOf" srcId="{1957090B-1EEA-4465-A0C8-5F884C8004F2}" destId="{7B53A3A3-28F6-459B-BF68-BD6B424345ED}" srcOrd="0" destOrd="0" presId="urn:microsoft.com/office/officeart/2008/layout/PictureStrips"/>
    <dgm:cxn modelId="{08CFECE5-10DE-44C8-9A25-488CAAAA652F}" type="presParOf" srcId="{1957090B-1EEA-4465-A0C8-5F884C8004F2}" destId="{1BBA2BB5-A56E-4589-AD10-B7CAC4C69FB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59658-2233-4AED-A5D0-B906789C24C4}">
      <dsp:nvSpPr>
        <dsp:cNvPr id="0" name=""/>
        <dsp:cNvSpPr/>
      </dsp:nvSpPr>
      <dsp:spPr>
        <a:xfrm>
          <a:off x="5821" y="168561"/>
          <a:ext cx="2874215" cy="918000"/>
        </a:xfrm>
        <a:prstGeom prst="chevron">
          <a:avLst/>
        </a:prstGeom>
        <a:solidFill>
          <a:schemeClr val="tx2"/>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Develop Advanced Timetabling Software</a:t>
          </a:r>
          <a:r>
            <a:rPr lang="en-US" sz="1700" kern="1200"/>
            <a:t>:</a:t>
          </a:r>
        </a:p>
      </dsp:txBody>
      <dsp:txXfrm>
        <a:off x="464821" y="168561"/>
        <a:ext cx="1956215" cy="918000"/>
      </dsp:txXfrm>
    </dsp:sp>
    <dsp:sp modelId="{7941177A-1C74-464A-8C8F-D91AC36A5681}">
      <dsp:nvSpPr>
        <dsp:cNvPr id="0" name=""/>
        <dsp:cNvSpPr/>
      </dsp:nvSpPr>
      <dsp:spPr>
        <a:xfrm>
          <a:off x="5821" y="1201311"/>
          <a:ext cx="2299372" cy="342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a:t>Utilize cutting-edge optimization techniques, including </a:t>
          </a:r>
          <a:r>
            <a:rPr lang="en-US" sz="1700" b="1" kern="1200"/>
            <a:t>genetic algorithms</a:t>
          </a:r>
          <a:r>
            <a:rPr lang="en-US" sz="1700" kern="1200"/>
            <a:t>, </a:t>
          </a:r>
          <a:r>
            <a:rPr lang="en-US" sz="1700" b="1" kern="1200"/>
            <a:t>reinforcement learning</a:t>
          </a:r>
          <a:r>
            <a:rPr lang="en-US" sz="1700" kern="1200"/>
            <a:t>, and </a:t>
          </a:r>
          <a:r>
            <a:rPr lang="en-US" sz="1700" b="1" kern="1200"/>
            <a:t>colony optimization</a:t>
          </a:r>
          <a:r>
            <a:rPr lang="en-US" sz="1700" kern="1200"/>
            <a:t>.</a:t>
          </a:r>
        </a:p>
      </dsp:txBody>
      <dsp:txXfrm>
        <a:off x="5821" y="1201311"/>
        <a:ext cx="2299372" cy="3424794"/>
      </dsp:txXfrm>
    </dsp:sp>
    <dsp:sp modelId="{FF861ECE-0709-415F-92EC-2F0AE1A3F9DC}">
      <dsp:nvSpPr>
        <dsp:cNvPr id="0" name=""/>
        <dsp:cNvSpPr/>
      </dsp:nvSpPr>
      <dsp:spPr>
        <a:xfrm>
          <a:off x="2664036" y="168561"/>
          <a:ext cx="2874215" cy="918000"/>
        </a:xfrm>
        <a:prstGeom prst="chevron">
          <a:avLst/>
        </a:prstGeom>
        <a:solidFill>
          <a:schemeClr val="tx2"/>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Evaluation Criteria</a:t>
          </a:r>
        </a:p>
      </dsp:txBody>
      <dsp:txXfrm>
        <a:off x="3123036" y="168561"/>
        <a:ext cx="1956215" cy="918000"/>
      </dsp:txXfrm>
    </dsp:sp>
    <dsp:sp modelId="{896B3570-9A08-45CA-ADB2-71C1A10F0EB2}">
      <dsp:nvSpPr>
        <dsp:cNvPr id="0" name=""/>
        <dsp:cNvSpPr/>
      </dsp:nvSpPr>
      <dsp:spPr>
        <a:xfrm>
          <a:off x="2664036" y="1201311"/>
          <a:ext cx="2299372" cy="342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a:t>Research and </a:t>
          </a:r>
          <a:r>
            <a:rPr lang="en-US" sz="1700" b="1" kern="1200"/>
            <a:t>Develop effective timetable evaluation method </a:t>
          </a:r>
          <a:r>
            <a:rPr lang="en-US" sz="1700" kern="1200"/>
            <a:t>for used algorithms </a:t>
          </a:r>
        </a:p>
      </dsp:txBody>
      <dsp:txXfrm>
        <a:off x="2664036" y="1201311"/>
        <a:ext cx="2299372" cy="3424794"/>
      </dsp:txXfrm>
    </dsp:sp>
    <dsp:sp modelId="{65E9D9D4-7AF5-4F71-B33C-3A9A9FAFF89B}">
      <dsp:nvSpPr>
        <dsp:cNvPr id="0" name=""/>
        <dsp:cNvSpPr/>
      </dsp:nvSpPr>
      <dsp:spPr>
        <a:xfrm>
          <a:off x="5322252" y="168561"/>
          <a:ext cx="2874215" cy="918000"/>
        </a:xfrm>
        <a:prstGeom prst="chevron">
          <a:avLst/>
        </a:prstGeom>
        <a:solidFill>
          <a:schemeClr val="tx2"/>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Establish a Research Framework</a:t>
          </a:r>
          <a:r>
            <a:rPr lang="en-US" sz="1700" kern="1200"/>
            <a:t>:</a:t>
          </a:r>
        </a:p>
      </dsp:txBody>
      <dsp:txXfrm>
        <a:off x="5781252" y="168561"/>
        <a:ext cx="1956215" cy="918000"/>
      </dsp:txXfrm>
    </dsp:sp>
    <dsp:sp modelId="{3B11C6A9-9DD9-4032-82B2-29E913A2AB68}">
      <dsp:nvSpPr>
        <dsp:cNvPr id="0" name=""/>
        <dsp:cNvSpPr/>
      </dsp:nvSpPr>
      <dsp:spPr>
        <a:xfrm>
          <a:off x="5322252" y="1201311"/>
          <a:ext cx="2299372" cy="342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a:t>Build a strong research foundation that supports future studies in scheduling optimization, contributing to ongoing advancements in the field.</a:t>
          </a:r>
        </a:p>
      </dsp:txBody>
      <dsp:txXfrm>
        <a:off x="5322252" y="1201311"/>
        <a:ext cx="2299372" cy="3424794"/>
      </dsp:txXfrm>
    </dsp:sp>
    <dsp:sp modelId="{A892028E-E347-4032-9C6D-28E7EDECAB4C}">
      <dsp:nvSpPr>
        <dsp:cNvPr id="0" name=""/>
        <dsp:cNvSpPr/>
      </dsp:nvSpPr>
      <dsp:spPr>
        <a:xfrm>
          <a:off x="7980468" y="168561"/>
          <a:ext cx="2874215" cy="918000"/>
        </a:xfrm>
        <a:prstGeom prst="chevron">
          <a:avLst/>
        </a:prstGeom>
        <a:solidFill>
          <a:schemeClr val="tx2"/>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Ensure User-Friendly Experience</a:t>
          </a:r>
          <a:r>
            <a:rPr lang="en-US" sz="1700" kern="1200"/>
            <a:t>:</a:t>
          </a:r>
        </a:p>
      </dsp:txBody>
      <dsp:txXfrm>
        <a:off x="8439468" y="168561"/>
        <a:ext cx="1956215" cy="918000"/>
      </dsp:txXfrm>
    </dsp:sp>
    <dsp:sp modelId="{078E021D-EBF6-4F3C-BC32-81818001E25A}">
      <dsp:nvSpPr>
        <dsp:cNvPr id="0" name=""/>
        <dsp:cNvSpPr/>
      </dsp:nvSpPr>
      <dsp:spPr>
        <a:xfrm>
          <a:off x="7980468" y="1201311"/>
          <a:ext cx="2299372" cy="342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a:lnSpc>
              <a:spcPct val="90000"/>
            </a:lnSpc>
            <a:spcBef>
              <a:spcPct val="0"/>
            </a:spcBef>
            <a:spcAft>
              <a:spcPct val="15000"/>
            </a:spcAft>
            <a:buChar char="•"/>
          </a:pPr>
          <a:r>
            <a:rPr lang="en-US" sz="1700" kern="1200"/>
            <a:t>Prioritize a user-centric design by integrating features such as a </a:t>
          </a:r>
          <a:r>
            <a:rPr lang="en-US" sz="1700" b="1" kern="1200"/>
            <a:t>chatbot interface</a:t>
          </a:r>
          <a:r>
            <a:rPr lang="en-US" sz="1700" kern="1200"/>
            <a:t> for easy interaction, </a:t>
          </a:r>
          <a:r>
            <a:rPr lang="en-US" sz="1700" b="1" kern="1200"/>
            <a:t>Role-Based Access Control (RBAC)</a:t>
          </a:r>
          <a:r>
            <a:rPr lang="en-US" sz="1700" kern="1200"/>
            <a:t> for security and authorization </a:t>
          </a:r>
          <a:r>
            <a:rPr lang="en-US" sz="1700" b="1" kern="1200"/>
            <a:t>calendar integration and Editable Interface for generated timetables</a:t>
          </a:r>
          <a:r>
            <a:rPr lang="en-US" sz="1700" kern="1200"/>
            <a:t> for seamless scheduling.</a:t>
          </a:r>
        </a:p>
      </dsp:txBody>
      <dsp:txXfrm>
        <a:off x="7980468" y="1201311"/>
        <a:ext cx="2299372" cy="3424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A124E-6900-4C8A-99AE-D36E5B7B2D10}">
      <dsp:nvSpPr>
        <dsp:cNvPr id="0" name=""/>
        <dsp:cNvSpPr/>
      </dsp:nvSpPr>
      <dsp:spPr>
        <a:xfrm>
          <a:off x="233017"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Frontend Requirements</a:t>
          </a:r>
        </a:p>
        <a:p>
          <a:pPr marL="0" lvl="0" indent="0" algn="l" defTabSz="1066800">
            <a:lnSpc>
              <a:spcPct val="90000"/>
            </a:lnSpc>
            <a:spcBef>
              <a:spcPct val="0"/>
            </a:spcBef>
            <a:spcAft>
              <a:spcPct val="35000"/>
            </a:spcAft>
            <a:buNone/>
          </a:pPr>
          <a:r>
            <a:rPr lang="en-US" sz="1800" b="1" kern="1200">
              <a:solidFill>
                <a:schemeClr val="tx1"/>
              </a:solidFill>
            </a:rPr>
            <a:t>Programming Language - JavaScript</a:t>
          </a:r>
        </a:p>
        <a:p>
          <a:pPr marL="0" lvl="0" indent="0" algn="l" defTabSz="1066800">
            <a:lnSpc>
              <a:spcPct val="90000"/>
            </a:lnSpc>
            <a:spcBef>
              <a:spcPct val="0"/>
            </a:spcBef>
            <a:spcAft>
              <a:spcPct val="35000"/>
            </a:spcAft>
            <a:buNone/>
          </a:pPr>
          <a:r>
            <a:rPr lang="en-US" sz="1800" b="1" kern="1200">
              <a:solidFill>
                <a:schemeClr val="tx1"/>
              </a:solidFill>
            </a:rPr>
            <a:t> Libraries  - React, </a:t>
          </a:r>
          <a:r>
            <a:rPr lang="en-US" sz="1800" b="1" kern="1200" err="1">
              <a:solidFill>
                <a:schemeClr val="tx1"/>
              </a:solidFill>
            </a:rPr>
            <a:t>ViteJS</a:t>
          </a:r>
          <a:endParaRPr lang="en-US" sz="1800" b="1" kern="1200">
            <a:solidFill>
              <a:schemeClr val="tx1"/>
            </a:solidFill>
          </a:endParaRPr>
        </a:p>
        <a:p>
          <a:pPr marL="0" lvl="0" indent="0" algn="l" defTabSz="1066800">
            <a:lnSpc>
              <a:spcPct val="90000"/>
            </a:lnSpc>
            <a:spcBef>
              <a:spcPct val="0"/>
            </a:spcBef>
            <a:spcAft>
              <a:spcPct val="35000"/>
            </a:spcAft>
            <a:buNone/>
          </a:pPr>
          <a:r>
            <a:rPr lang="en-US" sz="1800" b="1" kern="1200">
              <a:solidFill>
                <a:schemeClr val="tx1"/>
              </a:solidFill>
            </a:rPr>
            <a:t> Tools - NodeJS, Tailwind CSS</a:t>
          </a:r>
        </a:p>
      </dsp:txBody>
      <dsp:txXfrm>
        <a:off x="233017" y="779529"/>
        <a:ext cx="5482351" cy="1713234"/>
      </dsp:txXfrm>
    </dsp:sp>
    <dsp:sp modelId="{CA394569-8531-4276-A414-FA6FB44768E5}">
      <dsp:nvSpPr>
        <dsp:cNvPr id="0" name=""/>
        <dsp:cNvSpPr/>
      </dsp:nvSpPr>
      <dsp:spPr>
        <a:xfrm>
          <a:off x="4586" y="541201"/>
          <a:ext cx="1199264" cy="17988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E856B6D-3285-4B14-84CB-1FE66AD6E054}">
      <dsp:nvSpPr>
        <dsp:cNvPr id="0" name=""/>
        <dsp:cNvSpPr/>
      </dsp:nvSpPr>
      <dsp:spPr>
        <a:xfrm>
          <a:off x="6197061"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Backend Requirements</a:t>
          </a:r>
        </a:p>
        <a:p>
          <a:pPr marL="0" lvl="0" indent="0" algn="l" defTabSz="1066800">
            <a:lnSpc>
              <a:spcPct val="90000"/>
            </a:lnSpc>
            <a:spcBef>
              <a:spcPct val="0"/>
            </a:spcBef>
            <a:spcAft>
              <a:spcPct val="35000"/>
            </a:spcAft>
            <a:buNone/>
          </a:pPr>
          <a:r>
            <a:rPr lang="en-US" sz="1800" b="1" kern="1200"/>
            <a:t>Programming Language - Python, </a:t>
          </a:r>
          <a:r>
            <a:rPr lang="en-US" sz="1800" b="1" kern="1200" err="1"/>
            <a:t>FastApI</a:t>
          </a:r>
          <a:endParaRPr lang="en-US" sz="1800" b="1" kern="1200"/>
        </a:p>
        <a:p>
          <a:pPr marL="0" lvl="0" indent="0" algn="l" defTabSz="1066800">
            <a:lnSpc>
              <a:spcPct val="90000"/>
            </a:lnSpc>
            <a:spcBef>
              <a:spcPct val="0"/>
            </a:spcBef>
            <a:spcAft>
              <a:spcPct val="35000"/>
            </a:spcAft>
            <a:buNone/>
          </a:pPr>
          <a:r>
            <a:rPr lang="en-US" sz="1800" b="1" kern="1200"/>
            <a:t>Database - PostgreSQL</a:t>
          </a:r>
        </a:p>
      </dsp:txBody>
      <dsp:txXfrm>
        <a:off x="6197061" y="779529"/>
        <a:ext cx="5482351" cy="1713234"/>
      </dsp:txXfrm>
    </dsp:sp>
    <dsp:sp modelId="{F7D3FCBD-7417-48DB-AB8C-06C25AD4116A}">
      <dsp:nvSpPr>
        <dsp:cNvPr id="0" name=""/>
        <dsp:cNvSpPr/>
      </dsp:nvSpPr>
      <dsp:spPr>
        <a:xfrm>
          <a:off x="5968630" y="532062"/>
          <a:ext cx="1199264" cy="17988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9BF1382E-A8E4-40F1-BAB1-B3837C13D39A}">
      <dsp:nvSpPr>
        <dsp:cNvPr id="0" name=""/>
        <dsp:cNvSpPr/>
      </dsp:nvSpPr>
      <dsp:spPr>
        <a:xfrm>
          <a:off x="233017"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60960" rIns="60960" bIns="60960" numCol="1" spcCol="1270" anchor="ctr" anchorCtr="0">
          <a:noAutofit/>
        </a:bodyPr>
        <a:lstStyle/>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a:p>
          <a:pPr marL="0" lvl="0" indent="0" algn="l" defTabSz="711200">
            <a:lnSpc>
              <a:spcPct val="90000"/>
            </a:lnSpc>
            <a:spcBef>
              <a:spcPct val="0"/>
            </a:spcBef>
            <a:spcAft>
              <a:spcPct val="35000"/>
            </a:spcAft>
            <a:buNone/>
          </a:pPr>
          <a:r>
            <a:rPr lang="en-US" sz="2400" b="1" kern="1200"/>
            <a:t>Algorithm Requirements</a:t>
          </a:r>
        </a:p>
        <a:p>
          <a:pPr marL="0" lvl="0" indent="0" algn="l" defTabSz="711200">
            <a:lnSpc>
              <a:spcPct val="90000"/>
            </a:lnSpc>
            <a:spcBef>
              <a:spcPct val="0"/>
            </a:spcBef>
            <a:spcAft>
              <a:spcPct val="35000"/>
            </a:spcAft>
            <a:buNone/>
          </a:pPr>
          <a:r>
            <a:rPr lang="en-US" sz="1800" b="1" kern="1200"/>
            <a:t>Language - python</a:t>
          </a:r>
        </a:p>
        <a:p>
          <a:pPr marL="0" lvl="0" indent="0" algn="l" defTabSz="711200">
            <a:lnSpc>
              <a:spcPct val="90000"/>
            </a:lnSpc>
            <a:spcBef>
              <a:spcPct val="0"/>
            </a:spcBef>
            <a:spcAft>
              <a:spcPct val="35000"/>
            </a:spcAft>
            <a:buNone/>
          </a:pPr>
          <a:r>
            <a:rPr lang="en-US" sz="1800" b="1" kern="1200"/>
            <a:t>Libraries - NumPy, SciPy, ACO, Matplotlib</a:t>
          </a:r>
        </a:p>
        <a:p>
          <a:pPr marL="0" lvl="0" indent="0" algn="l" defTabSz="711200">
            <a:lnSpc>
              <a:spcPct val="90000"/>
            </a:lnSpc>
            <a:spcBef>
              <a:spcPct val="0"/>
            </a:spcBef>
            <a:spcAft>
              <a:spcPct val="35000"/>
            </a:spcAft>
            <a:buNone/>
          </a:pPr>
          <a:r>
            <a:rPr lang="en-US" sz="1800" b="1" kern="1200"/>
            <a:t>Environment - Jupiter Notebook</a:t>
          </a:r>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dsp:txBody>
      <dsp:txXfrm>
        <a:off x="233017" y="2936302"/>
        <a:ext cx="5482351" cy="1713234"/>
      </dsp:txXfrm>
    </dsp:sp>
    <dsp:sp modelId="{CFC36983-59EC-46CB-B94A-D688C9BD56FB}">
      <dsp:nvSpPr>
        <dsp:cNvPr id="0" name=""/>
        <dsp:cNvSpPr/>
      </dsp:nvSpPr>
      <dsp:spPr>
        <a:xfrm>
          <a:off x="4586" y="2688835"/>
          <a:ext cx="1199264" cy="17988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7B53A3A3-28F6-459B-BF68-BD6B424345ED}">
      <dsp:nvSpPr>
        <dsp:cNvPr id="0" name=""/>
        <dsp:cNvSpPr/>
      </dsp:nvSpPr>
      <dsp:spPr>
        <a:xfrm>
          <a:off x="6197061"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System Requirements </a:t>
          </a:r>
        </a:p>
        <a:p>
          <a:pPr marL="0" lvl="0" indent="0" algn="l" defTabSz="1066800">
            <a:lnSpc>
              <a:spcPct val="90000"/>
            </a:lnSpc>
            <a:spcBef>
              <a:spcPct val="0"/>
            </a:spcBef>
            <a:spcAft>
              <a:spcPct val="35000"/>
            </a:spcAft>
            <a:buNone/>
          </a:pPr>
          <a:r>
            <a:rPr lang="en-US" sz="1800" b="1" kern="1200"/>
            <a:t>Operating System - Cross Platform</a:t>
          </a:r>
        </a:p>
        <a:p>
          <a:pPr marL="0" lvl="0" indent="0" algn="l" defTabSz="1066800">
            <a:lnSpc>
              <a:spcPct val="90000"/>
            </a:lnSpc>
            <a:spcBef>
              <a:spcPct val="0"/>
            </a:spcBef>
            <a:spcAft>
              <a:spcPct val="35000"/>
            </a:spcAft>
            <a:buNone/>
          </a:pPr>
          <a:r>
            <a:rPr lang="en-US" sz="1800" b="1" kern="1200"/>
            <a:t>Software - Python, Node.js, PostgreSQL</a:t>
          </a:r>
        </a:p>
      </dsp:txBody>
      <dsp:txXfrm>
        <a:off x="6197061" y="2936302"/>
        <a:ext cx="5482351" cy="1713234"/>
      </dsp:txXfrm>
    </dsp:sp>
    <dsp:sp modelId="{1BBA2BB5-A56E-4589-AD10-B7CAC4C69FB7}">
      <dsp:nvSpPr>
        <dsp:cNvPr id="0" name=""/>
        <dsp:cNvSpPr/>
      </dsp:nvSpPr>
      <dsp:spPr>
        <a:xfrm>
          <a:off x="5968630" y="2688835"/>
          <a:ext cx="1199264" cy="1798896"/>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A124E-6900-4C8A-99AE-D36E5B7B2D10}">
      <dsp:nvSpPr>
        <dsp:cNvPr id="0" name=""/>
        <dsp:cNvSpPr/>
      </dsp:nvSpPr>
      <dsp:spPr>
        <a:xfrm>
          <a:off x="233017"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Frontend Requirements</a:t>
          </a:r>
        </a:p>
        <a:p>
          <a:pPr marL="0" lvl="0" indent="0" algn="l" defTabSz="1066800">
            <a:lnSpc>
              <a:spcPct val="90000"/>
            </a:lnSpc>
            <a:spcBef>
              <a:spcPct val="0"/>
            </a:spcBef>
            <a:spcAft>
              <a:spcPct val="35000"/>
            </a:spcAft>
            <a:buNone/>
          </a:pPr>
          <a:r>
            <a:rPr lang="en-US" sz="1800" b="1" kern="1200">
              <a:solidFill>
                <a:schemeClr val="tx1"/>
              </a:solidFill>
            </a:rPr>
            <a:t>Programming Language - JavaScript</a:t>
          </a:r>
        </a:p>
        <a:p>
          <a:pPr marL="0" lvl="0" indent="0" algn="l" defTabSz="1066800">
            <a:lnSpc>
              <a:spcPct val="90000"/>
            </a:lnSpc>
            <a:spcBef>
              <a:spcPct val="0"/>
            </a:spcBef>
            <a:spcAft>
              <a:spcPct val="35000"/>
            </a:spcAft>
            <a:buNone/>
          </a:pPr>
          <a:r>
            <a:rPr lang="en-US" sz="1800" b="1" kern="1200">
              <a:solidFill>
                <a:schemeClr val="tx1"/>
              </a:solidFill>
            </a:rPr>
            <a:t> Libraries  - React, </a:t>
          </a:r>
          <a:r>
            <a:rPr lang="en-US" sz="1800" b="1" kern="1200" err="1">
              <a:solidFill>
                <a:schemeClr val="tx1"/>
              </a:solidFill>
            </a:rPr>
            <a:t>ViteJS</a:t>
          </a:r>
          <a:endParaRPr lang="en-US" sz="1800" b="1" kern="1200">
            <a:solidFill>
              <a:schemeClr val="tx1"/>
            </a:solidFill>
          </a:endParaRPr>
        </a:p>
        <a:p>
          <a:pPr marL="0" lvl="0" indent="0" algn="l" defTabSz="1066800">
            <a:lnSpc>
              <a:spcPct val="90000"/>
            </a:lnSpc>
            <a:spcBef>
              <a:spcPct val="0"/>
            </a:spcBef>
            <a:spcAft>
              <a:spcPct val="35000"/>
            </a:spcAft>
            <a:buNone/>
          </a:pPr>
          <a:r>
            <a:rPr lang="en-US" sz="1800" b="1" kern="1200">
              <a:solidFill>
                <a:schemeClr val="tx1"/>
              </a:solidFill>
            </a:rPr>
            <a:t> Tools - NodeJS, Tailwind CSS</a:t>
          </a:r>
        </a:p>
      </dsp:txBody>
      <dsp:txXfrm>
        <a:off x="233017" y="779529"/>
        <a:ext cx="5482351" cy="1713234"/>
      </dsp:txXfrm>
    </dsp:sp>
    <dsp:sp modelId="{CA394569-8531-4276-A414-FA6FB44768E5}">
      <dsp:nvSpPr>
        <dsp:cNvPr id="0" name=""/>
        <dsp:cNvSpPr/>
      </dsp:nvSpPr>
      <dsp:spPr>
        <a:xfrm>
          <a:off x="4586" y="541201"/>
          <a:ext cx="1199264" cy="17988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E856B6D-3285-4B14-84CB-1FE66AD6E054}">
      <dsp:nvSpPr>
        <dsp:cNvPr id="0" name=""/>
        <dsp:cNvSpPr/>
      </dsp:nvSpPr>
      <dsp:spPr>
        <a:xfrm>
          <a:off x="6197061"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Backend Requirements</a:t>
          </a:r>
        </a:p>
        <a:p>
          <a:pPr marL="0" lvl="0" indent="0" algn="l" defTabSz="1066800">
            <a:lnSpc>
              <a:spcPct val="90000"/>
            </a:lnSpc>
            <a:spcBef>
              <a:spcPct val="0"/>
            </a:spcBef>
            <a:spcAft>
              <a:spcPct val="35000"/>
            </a:spcAft>
            <a:buNone/>
          </a:pPr>
          <a:r>
            <a:rPr lang="en-US" sz="1800" b="1" kern="1200"/>
            <a:t>Programming Language - Python, Flask</a:t>
          </a:r>
        </a:p>
        <a:p>
          <a:pPr marL="0" lvl="0" indent="0" algn="l" defTabSz="1066800">
            <a:lnSpc>
              <a:spcPct val="90000"/>
            </a:lnSpc>
            <a:spcBef>
              <a:spcPct val="0"/>
            </a:spcBef>
            <a:spcAft>
              <a:spcPct val="35000"/>
            </a:spcAft>
            <a:buNone/>
          </a:pPr>
          <a:r>
            <a:rPr lang="en-US" sz="1800" b="1" kern="1200"/>
            <a:t>Database - PostgreSQL</a:t>
          </a:r>
        </a:p>
      </dsp:txBody>
      <dsp:txXfrm>
        <a:off x="6197061" y="779529"/>
        <a:ext cx="5482351" cy="1713234"/>
      </dsp:txXfrm>
    </dsp:sp>
    <dsp:sp modelId="{F7D3FCBD-7417-48DB-AB8C-06C25AD4116A}">
      <dsp:nvSpPr>
        <dsp:cNvPr id="0" name=""/>
        <dsp:cNvSpPr/>
      </dsp:nvSpPr>
      <dsp:spPr>
        <a:xfrm>
          <a:off x="5968630" y="532062"/>
          <a:ext cx="1199264" cy="17988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9BF1382E-A8E4-40F1-BAB1-B3837C13D39A}">
      <dsp:nvSpPr>
        <dsp:cNvPr id="0" name=""/>
        <dsp:cNvSpPr/>
      </dsp:nvSpPr>
      <dsp:spPr>
        <a:xfrm>
          <a:off x="233017"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60960" rIns="60960" bIns="60960" numCol="1" spcCol="1270" anchor="ctr" anchorCtr="0">
          <a:noAutofit/>
        </a:bodyPr>
        <a:lstStyle/>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endParaRPr lang="en-US" sz="2400" b="1" kern="1200"/>
        </a:p>
        <a:p>
          <a:pPr marL="0" lvl="0" indent="0" algn="l" defTabSz="711200">
            <a:lnSpc>
              <a:spcPct val="90000"/>
            </a:lnSpc>
            <a:spcBef>
              <a:spcPct val="0"/>
            </a:spcBef>
            <a:spcAft>
              <a:spcPct val="35000"/>
            </a:spcAft>
            <a:buNone/>
          </a:pPr>
          <a:r>
            <a:rPr lang="en-US" sz="2400" b="1" kern="1200"/>
            <a:t>Algorithm Requirements</a:t>
          </a:r>
        </a:p>
        <a:p>
          <a:pPr marL="0" lvl="0" indent="0" algn="l" defTabSz="711200">
            <a:lnSpc>
              <a:spcPct val="90000"/>
            </a:lnSpc>
            <a:spcBef>
              <a:spcPct val="0"/>
            </a:spcBef>
            <a:spcAft>
              <a:spcPct val="35000"/>
            </a:spcAft>
            <a:buNone/>
          </a:pPr>
          <a:r>
            <a:rPr lang="en-US" sz="1800" b="1" kern="1200"/>
            <a:t>Language - python</a:t>
          </a:r>
        </a:p>
        <a:p>
          <a:pPr marL="0" lvl="0" indent="0" algn="l" defTabSz="711200" rtl="0">
            <a:lnSpc>
              <a:spcPct val="90000"/>
            </a:lnSpc>
            <a:spcBef>
              <a:spcPct val="0"/>
            </a:spcBef>
            <a:spcAft>
              <a:spcPct val="35000"/>
            </a:spcAft>
            <a:buNone/>
          </a:pPr>
          <a:r>
            <a:rPr lang="en-US" sz="1800" b="1" kern="1200"/>
            <a:t>Libraries - NumPy, TensorFlow/PyTorch</a:t>
          </a:r>
          <a:r>
            <a:rPr lang="en-US" sz="1800" b="1" kern="1200">
              <a:latin typeface="Calibri"/>
            </a:rPr>
            <a:t> , </a:t>
          </a:r>
          <a:r>
            <a:rPr lang="en-US" sz="1800" b="1" kern="1200"/>
            <a:t>OpenAI Gym</a:t>
          </a:r>
          <a:r>
            <a:rPr lang="en-US" sz="1800" b="1" kern="1200">
              <a:latin typeface="Calibri"/>
            </a:rPr>
            <a:t>,</a:t>
          </a:r>
          <a:r>
            <a:rPr lang="en-US" sz="1800" b="1" kern="1200"/>
            <a:t> Matplotlib</a:t>
          </a:r>
        </a:p>
        <a:p>
          <a:pPr marL="0" lvl="0" indent="0" algn="l" defTabSz="711200">
            <a:lnSpc>
              <a:spcPct val="90000"/>
            </a:lnSpc>
            <a:spcBef>
              <a:spcPct val="0"/>
            </a:spcBef>
            <a:spcAft>
              <a:spcPct val="35000"/>
            </a:spcAft>
            <a:buNone/>
          </a:pPr>
          <a:r>
            <a:rPr lang="en-US" sz="1800" b="1" kern="1200"/>
            <a:t>Environment - Jupiter Notebook</a:t>
          </a:r>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dsp:txBody>
      <dsp:txXfrm>
        <a:off x="233017" y="2936302"/>
        <a:ext cx="5482351" cy="1713234"/>
      </dsp:txXfrm>
    </dsp:sp>
    <dsp:sp modelId="{CFC36983-59EC-46CB-B94A-D688C9BD56FB}">
      <dsp:nvSpPr>
        <dsp:cNvPr id="0" name=""/>
        <dsp:cNvSpPr/>
      </dsp:nvSpPr>
      <dsp:spPr>
        <a:xfrm>
          <a:off x="4586" y="2688835"/>
          <a:ext cx="1199264" cy="17988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7B53A3A3-28F6-459B-BF68-BD6B424345ED}">
      <dsp:nvSpPr>
        <dsp:cNvPr id="0" name=""/>
        <dsp:cNvSpPr/>
      </dsp:nvSpPr>
      <dsp:spPr>
        <a:xfrm>
          <a:off x="6197061"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System Requirements </a:t>
          </a:r>
        </a:p>
        <a:p>
          <a:pPr marL="0" lvl="0" indent="0" algn="l" defTabSz="1066800">
            <a:lnSpc>
              <a:spcPct val="90000"/>
            </a:lnSpc>
            <a:spcBef>
              <a:spcPct val="0"/>
            </a:spcBef>
            <a:spcAft>
              <a:spcPct val="35000"/>
            </a:spcAft>
            <a:buNone/>
          </a:pPr>
          <a:r>
            <a:rPr lang="en-US" sz="1800" b="1" kern="1200"/>
            <a:t>Operating System - Cross Platform</a:t>
          </a:r>
        </a:p>
        <a:p>
          <a:pPr marL="0" lvl="0" indent="0" algn="l" defTabSz="1066800">
            <a:lnSpc>
              <a:spcPct val="90000"/>
            </a:lnSpc>
            <a:spcBef>
              <a:spcPct val="0"/>
            </a:spcBef>
            <a:spcAft>
              <a:spcPct val="35000"/>
            </a:spcAft>
            <a:buNone/>
          </a:pPr>
          <a:r>
            <a:rPr lang="en-US" sz="1800" b="1" kern="1200"/>
            <a:t>Software - Python, Node.js, PostgreSQL</a:t>
          </a:r>
        </a:p>
      </dsp:txBody>
      <dsp:txXfrm>
        <a:off x="6197061" y="2936302"/>
        <a:ext cx="5482351" cy="1713234"/>
      </dsp:txXfrm>
    </dsp:sp>
    <dsp:sp modelId="{1BBA2BB5-A56E-4589-AD10-B7CAC4C69FB7}">
      <dsp:nvSpPr>
        <dsp:cNvPr id="0" name=""/>
        <dsp:cNvSpPr/>
      </dsp:nvSpPr>
      <dsp:spPr>
        <a:xfrm>
          <a:off x="5968630" y="2688835"/>
          <a:ext cx="1199264" cy="1798896"/>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A124E-6900-4C8A-99AE-D36E5B7B2D10}">
      <dsp:nvSpPr>
        <dsp:cNvPr id="0" name=""/>
        <dsp:cNvSpPr/>
      </dsp:nvSpPr>
      <dsp:spPr>
        <a:xfrm>
          <a:off x="233017"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Frontend Requirements</a:t>
          </a:r>
        </a:p>
        <a:p>
          <a:pPr marL="0" lvl="0" indent="0" algn="l" defTabSz="1066800">
            <a:lnSpc>
              <a:spcPct val="90000"/>
            </a:lnSpc>
            <a:spcBef>
              <a:spcPct val="0"/>
            </a:spcBef>
            <a:spcAft>
              <a:spcPct val="35000"/>
            </a:spcAft>
            <a:buNone/>
          </a:pPr>
          <a:r>
            <a:rPr lang="en-US" sz="1800" b="1" kern="1200">
              <a:solidFill>
                <a:schemeClr val="tx1"/>
              </a:solidFill>
            </a:rPr>
            <a:t>Programming Language - JavaScript</a:t>
          </a:r>
        </a:p>
        <a:p>
          <a:pPr marL="0" lvl="0" indent="0" algn="l" defTabSz="1066800">
            <a:lnSpc>
              <a:spcPct val="90000"/>
            </a:lnSpc>
            <a:spcBef>
              <a:spcPct val="0"/>
            </a:spcBef>
            <a:spcAft>
              <a:spcPct val="35000"/>
            </a:spcAft>
            <a:buNone/>
          </a:pPr>
          <a:r>
            <a:rPr lang="en-US" sz="1800" b="1" kern="1200">
              <a:solidFill>
                <a:schemeClr val="tx1"/>
              </a:solidFill>
            </a:rPr>
            <a:t> Libraries  - React, </a:t>
          </a:r>
          <a:r>
            <a:rPr lang="en-US" sz="1800" b="1" kern="1200" err="1">
              <a:solidFill>
                <a:schemeClr val="tx1"/>
              </a:solidFill>
            </a:rPr>
            <a:t>ViteJS</a:t>
          </a:r>
          <a:endParaRPr lang="en-US" sz="1800" b="1" kern="1200">
            <a:solidFill>
              <a:schemeClr val="tx1"/>
            </a:solidFill>
          </a:endParaRPr>
        </a:p>
        <a:p>
          <a:pPr marL="0" lvl="0" indent="0" algn="l" defTabSz="1066800">
            <a:lnSpc>
              <a:spcPct val="90000"/>
            </a:lnSpc>
            <a:spcBef>
              <a:spcPct val="0"/>
            </a:spcBef>
            <a:spcAft>
              <a:spcPct val="35000"/>
            </a:spcAft>
            <a:buNone/>
          </a:pPr>
          <a:r>
            <a:rPr lang="en-US" sz="1800" b="1" kern="1200">
              <a:solidFill>
                <a:schemeClr val="tx1"/>
              </a:solidFill>
            </a:rPr>
            <a:t> Tools - NodeJS, Tailwind CSS</a:t>
          </a:r>
        </a:p>
      </dsp:txBody>
      <dsp:txXfrm>
        <a:off x="233017" y="779529"/>
        <a:ext cx="5482351" cy="1713234"/>
      </dsp:txXfrm>
    </dsp:sp>
    <dsp:sp modelId="{CA394569-8531-4276-A414-FA6FB44768E5}">
      <dsp:nvSpPr>
        <dsp:cNvPr id="0" name=""/>
        <dsp:cNvSpPr/>
      </dsp:nvSpPr>
      <dsp:spPr>
        <a:xfrm>
          <a:off x="4586" y="541201"/>
          <a:ext cx="1199264" cy="17988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E856B6D-3285-4B14-84CB-1FE66AD6E054}">
      <dsp:nvSpPr>
        <dsp:cNvPr id="0" name=""/>
        <dsp:cNvSpPr/>
      </dsp:nvSpPr>
      <dsp:spPr>
        <a:xfrm>
          <a:off x="6197061"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Backend Requirements</a:t>
          </a:r>
        </a:p>
        <a:p>
          <a:pPr marL="0" lvl="0" indent="0" algn="l" defTabSz="1066800">
            <a:lnSpc>
              <a:spcPct val="90000"/>
            </a:lnSpc>
            <a:spcBef>
              <a:spcPct val="0"/>
            </a:spcBef>
            <a:spcAft>
              <a:spcPct val="35000"/>
            </a:spcAft>
            <a:buNone/>
          </a:pPr>
          <a:r>
            <a:rPr lang="en-US" sz="1800" b="1" kern="1200"/>
            <a:t>Programming Language - Python, Flask</a:t>
          </a:r>
        </a:p>
        <a:p>
          <a:pPr marL="0" lvl="0" indent="0" algn="l" defTabSz="1066800">
            <a:lnSpc>
              <a:spcPct val="90000"/>
            </a:lnSpc>
            <a:spcBef>
              <a:spcPct val="0"/>
            </a:spcBef>
            <a:spcAft>
              <a:spcPct val="35000"/>
            </a:spcAft>
            <a:buNone/>
          </a:pPr>
          <a:r>
            <a:rPr lang="en-US" sz="1800" b="1" kern="1200"/>
            <a:t>Database - PostgreSQL</a:t>
          </a:r>
        </a:p>
      </dsp:txBody>
      <dsp:txXfrm>
        <a:off x="6197061" y="779529"/>
        <a:ext cx="5482351" cy="1713234"/>
      </dsp:txXfrm>
    </dsp:sp>
    <dsp:sp modelId="{F7D3FCBD-7417-48DB-AB8C-06C25AD4116A}">
      <dsp:nvSpPr>
        <dsp:cNvPr id="0" name=""/>
        <dsp:cNvSpPr/>
      </dsp:nvSpPr>
      <dsp:spPr>
        <a:xfrm>
          <a:off x="5968630" y="532062"/>
          <a:ext cx="1199264" cy="17988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9BF1382E-A8E4-40F1-BAB1-B3837C13D39A}">
      <dsp:nvSpPr>
        <dsp:cNvPr id="0" name=""/>
        <dsp:cNvSpPr/>
      </dsp:nvSpPr>
      <dsp:spPr>
        <a:xfrm>
          <a:off x="233017"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60960" rIns="60960" bIns="60960" numCol="1" spcCol="1270" anchor="ctr" anchorCtr="0">
          <a:noAutofit/>
        </a:bodyPr>
        <a:lstStyle/>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a:p>
          <a:pPr marL="0" lvl="0" indent="0" algn="l" defTabSz="711200">
            <a:lnSpc>
              <a:spcPct val="90000"/>
            </a:lnSpc>
            <a:spcBef>
              <a:spcPct val="0"/>
            </a:spcBef>
            <a:spcAft>
              <a:spcPct val="35000"/>
            </a:spcAft>
            <a:buNone/>
          </a:pPr>
          <a:r>
            <a:rPr lang="en-US" sz="2400" b="1" kern="1200"/>
            <a:t>Algorithm Requirements</a:t>
          </a:r>
        </a:p>
        <a:p>
          <a:pPr marL="0" lvl="0" indent="0" algn="l" defTabSz="711200">
            <a:lnSpc>
              <a:spcPct val="90000"/>
            </a:lnSpc>
            <a:spcBef>
              <a:spcPct val="0"/>
            </a:spcBef>
            <a:spcAft>
              <a:spcPct val="35000"/>
            </a:spcAft>
            <a:buNone/>
          </a:pPr>
          <a:r>
            <a:rPr lang="en-US" sz="1800" b="1" kern="1200"/>
            <a:t>Language - python</a:t>
          </a:r>
        </a:p>
        <a:p>
          <a:pPr marL="0" lvl="0" indent="0" algn="l" defTabSz="711200">
            <a:lnSpc>
              <a:spcPct val="90000"/>
            </a:lnSpc>
            <a:spcBef>
              <a:spcPct val="0"/>
            </a:spcBef>
            <a:spcAft>
              <a:spcPct val="35000"/>
            </a:spcAft>
            <a:buNone/>
          </a:pPr>
          <a:r>
            <a:rPr lang="en-US" sz="1800" b="1" kern="1200"/>
            <a:t>Libraries - NumPy, SciPy, ACO, Matplotlib</a:t>
          </a:r>
        </a:p>
        <a:p>
          <a:pPr marL="0" lvl="0" indent="0" algn="l" defTabSz="711200">
            <a:lnSpc>
              <a:spcPct val="90000"/>
            </a:lnSpc>
            <a:spcBef>
              <a:spcPct val="0"/>
            </a:spcBef>
            <a:spcAft>
              <a:spcPct val="35000"/>
            </a:spcAft>
            <a:buNone/>
          </a:pPr>
          <a:r>
            <a:rPr lang="en-US" sz="1800" b="1" kern="1200"/>
            <a:t>Environment - Jupiter Notebook</a:t>
          </a:r>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dsp:txBody>
      <dsp:txXfrm>
        <a:off x="233017" y="2936302"/>
        <a:ext cx="5482351" cy="1713234"/>
      </dsp:txXfrm>
    </dsp:sp>
    <dsp:sp modelId="{CFC36983-59EC-46CB-B94A-D688C9BD56FB}">
      <dsp:nvSpPr>
        <dsp:cNvPr id="0" name=""/>
        <dsp:cNvSpPr/>
      </dsp:nvSpPr>
      <dsp:spPr>
        <a:xfrm>
          <a:off x="4586" y="2688835"/>
          <a:ext cx="1199264" cy="17988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7B53A3A3-28F6-459B-BF68-BD6B424345ED}">
      <dsp:nvSpPr>
        <dsp:cNvPr id="0" name=""/>
        <dsp:cNvSpPr/>
      </dsp:nvSpPr>
      <dsp:spPr>
        <a:xfrm>
          <a:off x="6197061"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System Requirements </a:t>
          </a:r>
        </a:p>
        <a:p>
          <a:pPr marL="0" lvl="0" indent="0" algn="l" defTabSz="1066800">
            <a:lnSpc>
              <a:spcPct val="90000"/>
            </a:lnSpc>
            <a:spcBef>
              <a:spcPct val="0"/>
            </a:spcBef>
            <a:spcAft>
              <a:spcPct val="35000"/>
            </a:spcAft>
            <a:buNone/>
          </a:pPr>
          <a:r>
            <a:rPr lang="en-US" sz="1800" b="1" kern="1200"/>
            <a:t>Operating System - Cross Platform</a:t>
          </a:r>
        </a:p>
        <a:p>
          <a:pPr marL="0" lvl="0" indent="0" algn="l" defTabSz="1066800">
            <a:lnSpc>
              <a:spcPct val="90000"/>
            </a:lnSpc>
            <a:spcBef>
              <a:spcPct val="0"/>
            </a:spcBef>
            <a:spcAft>
              <a:spcPct val="35000"/>
            </a:spcAft>
            <a:buNone/>
          </a:pPr>
          <a:r>
            <a:rPr lang="en-US" sz="1800" b="1" kern="1200"/>
            <a:t>Software - Python, Node.js, PostgreSQL</a:t>
          </a:r>
        </a:p>
      </dsp:txBody>
      <dsp:txXfrm>
        <a:off x="6197061" y="2936302"/>
        <a:ext cx="5482351" cy="1713234"/>
      </dsp:txXfrm>
    </dsp:sp>
    <dsp:sp modelId="{1BBA2BB5-A56E-4589-AD10-B7CAC4C69FB7}">
      <dsp:nvSpPr>
        <dsp:cNvPr id="0" name=""/>
        <dsp:cNvSpPr/>
      </dsp:nvSpPr>
      <dsp:spPr>
        <a:xfrm>
          <a:off x="5968630" y="2688835"/>
          <a:ext cx="1199264" cy="1798896"/>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A124E-6900-4C8A-99AE-D36E5B7B2D10}">
      <dsp:nvSpPr>
        <dsp:cNvPr id="0" name=""/>
        <dsp:cNvSpPr/>
      </dsp:nvSpPr>
      <dsp:spPr>
        <a:xfrm>
          <a:off x="233017"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Frontend Requirements</a:t>
          </a:r>
        </a:p>
        <a:p>
          <a:pPr marL="0" lvl="0" indent="0" algn="l" defTabSz="1066800">
            <a:lnSpc>
              <a:spcPct val="90000"/>
            </a:lnSpc>
            <a:spcBef>
              <a:spcPct val="0"/>
            </a:spcBef>
            <a:spcAft>
              <a:spcPct val="35000"/>
            </a:spcAft>
            <a:buNone/>
          </a:pPr>
          <a:r>
            <a:rPr lang="en-US" sz="1800" b="1" kern="1200">
              <a:solidFill>
                <a:schemeClr val="tx1"/>
              </a:solidFill>
            </a:rPr>
            <a:t>Programming Language - JavaScript</a:t>
          </a:r>
        </a:p>
        <a:p>
          <a:pPr marL="0" lvl="0" indent="0" algn="l" defTabSz="1066800">
            <a:lnSpc>
              <a:spcPct val="90000"/>
            </a:lnSpc>
            <a:spcBef>
              <a:spcPct val="0"/>
            </a:spcBef>
            <a:spcAft>
              <a:spcPct val="35000"/>
            </a:spcAft>
            <a:buNone/>
          </a:pPr>
          <a:r>
            <a:rPr lang="en-US" sz="1800" b="1" kern="1200">
              <a:solidFill>
                <a:schemeClr val="tx1"/>
              </a:solidFill>
            </a:rPr>
            <a:t> Libraries  - React, </a:t>
          </a:r>
          <a:r>
            <a:rPr lang="en-US" sz="1800" b="1" kern="1200" err="1">
              <a:solidFill>
                <a:schemeClr val="tx1"/>
              </a:solidFill>
            </a:rPr>
            <a:t>ViteJS</a:t>
          </a:r>
          <a:endParaRPr lang="en-US" sz="1800" b="1" kern="1200">
            <a:solidFill>
              <a:schemeClr val="tx1"/>
            </a:solidFill>
          </a:endParaRPr>
        </a:p>
        <a:p>
          <a:pPr marL="0" lvl="0" indent="0" algn="l" defTabSz="1066800">
            <a:lnSpc>
              <a:spcPct val="90000"/>
            </a:lnSpc>
            <a:spcBef>
              <a:spcPct val="0"/>
            </a:spcBef>
            <a:spcAft>
              <a:spcPct val="35000"/>
            </a:spcAft>
            <a:buNone/>
          </a:pPr>
          <a:r>
            <a:rPr lang="en-US" sz="1800" b="1" kern="1200">
              <a:solidFill>
                <a:schemeClr val="tx1"/>
              </a:solidFill>
            </a:rPr>
            <a:t> Tools - NodeJS, Tailwind CSS</a:t>
          </a:r>
        </a:p>
      </dsp:txBody>
      <dsp:txXfrm>
        <a:off x="233017" y="779529"/>
        <a:ext cx="5482351" cy="1713234"/>
      </dsp:txXfrm>
    </dsp:sp>
    <dsp:sp modelId="{CA394569-8531-4276-A414-FA6FB44768E5}">
      <dsp:nvSpPr>
        <dsp:cNvPr id="0" name=""/>
        <dsp:cNvSpPr/>
      </dsp:nvSpPr>
      <dsp:spPr>
        <a:xfrm>
          <a:off x="4586" y="541201"/>
          <a:ext cx="1199264" cy="17988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AE856B6D-3285-4B14-84CB-1FE66AD6E054}">
      <dsp:nvSpPr>
        <dsp:cNvPr id="0" name=""/>
        <dsp:cNvSpPr/>
      </dsp:nvSpPr>
      <dsp:spPr>
        <a:xfrm>
          <a:off x="6197061" y="779529"/>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Backend Requirements</a:t>
          </a:r>
        </a:p>
        <a:p>
          <a:pPr marL="0" lvl="0" indent="0" algn="l" defTabSz="1066800">
            <a:lnSpc>
              <a:spcPct val="90000"/>
            </a:lnSpc>
            <a:spcBef>
              <a:spcPct val="0"/>
            </a:spcBef>
            <a:spcAft>
              <a:spcPct val="35000"/>
            </a:spcAft>
            <a:buNone/>
          </a:pPr>
          <a:r>
            <a:rPr lang="en-US" sz="1800" b="1" kern="1200"/>
            <a:t>Programming Language - Python, Flask</a:t>
          </a:r>
        </a:p>
        <a:p>
          <a:pPr marL="0" lvl="0" indent="0" algn="l" defTabSz="1066800">
            <a:lnSpc>
              <a:spcPct val="90000"/>
            </a:lnSpc>
            <a:spcBef>
              <a:spcPct val="0"/>
            </a:spcBef>
            <a:spcAft>
              <a:spcPct val="35000"/>
            </a:spcAft>
            <a:buNone/>
          </a:pPr>
          <a:r>
            <a:rPr lang="en-US" sz="1800" b="1" kern="1200"/>
            <a:t>Database - PostgreSQL</a:t>
          </a:r>
        </a:p>
      </dsp:txBody>
      <dsp:txXfrm>
        <a:off x="6197061" y="779529"/>
        <a:ext cx="5482351" cy="1713234"/>
      </dsp:txXfrm>
    </dsp:sp>
    <dsp:sp modelId="{F7D3FCBD-7417-48DB-AB8C-06C25AD4116A}">
      <dsp:nvSpPr>
        <dsp:cNvPr id="0" name=""/>
        <dsp:cNvSpPr/>
      </dsp:nvSpPr>
      <dsp:spPr>
        <a:xfrm>
          <a:off x="5968630" y="532062"/>
          <a:ext cx="1199264" cy="17988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9BF1382E-A8E4-40F1-BAB1-B3837C13D39A}">
      <dsp:nvSpPr>
        <dsp:cNvPr id="0" name=""/>
        <dsp:cNvSpPr/>
      </dsp:nvSpPr>
      <dsp:spPr>
        <a:xfrm>
          <a:off x="233017"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60960" rIns="60960" bIns="60960" numCol="1" spcCol="1270" anchor="ctr" anchorCtr="0">
          <a:noAutofit/>
        </a:bodyPr>
        <a:lstStyle/>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a:p>
          <a:pPr marL="0" lvl="0" indent="0" algn="l" defTabSz="711200">
            <a:lnSpc>
              <a:spcPct val="90000"/>
            </a:lnSpc>
            <a:spcBef>
              <a:spcPct val="0"/>
            </a:spcBef>
            <a:spcAft>
              <a:spcPct val="35000"/>
            </a:spcAft>
            <a:buNone/>
          </a:pPr>
          <a:r>
            <a:rPr lang="en-US" sz="2400" b="1" kern="1200"/>
            <a:t>Algorithm Requirements</a:t>
          </a:r>
        </a:p>
        <a:p>
          <a:pPr marL="0" lvl="0" indent="0" algn="l" defTabSz="711200">
            <a:lnSpc>
              <a:spcPct val="90000"/>
            </a:lnSpc>
            <a:spcBef>
              <a:spcPct val="0"/>
            </a:spcBef>
            <a:spcAft>
              <a:spcPct val="35000"/>
            </a:spcAft>
            <a:buNone/>
          </a:pPr>
          <a:r>
            <a:rPr lang="en-US" sz="1800" b="1" kern="1200"/>
            <a:t>Language - python</a:t>
          </a:r>
        </a:p>
        <a:p>
          <a:pPr marL="0" lvl="0" indent="0" algn="l" defTabSz="711200">
            <a:lnSpc>
              <a:spcPct val="90000"/>
            </a:lnSpc>
            <a:spcBef>
              <a:spcPct val="0"/>
            </a:spcBef>
            <a:spcAft>
              <a:spcPct val="35000"/>
            </a:spcAft>
            <a:buNone/>
          </a:pPr>
          <a:r>
            <a:rPr lang="en-US" sz="1800" b="1" kern="1200"/>
            <a:t>Libraries - NumPy, SciPy, ACO, Matplotlib</a:t>
          </a:r>
        </a:p>
        <a:p>
          <a:pPr marL="0" lvl="0" indent="0" algn="l" defTabSz="711200">
            <a:lnSpc>
              <a:spcPct val="90000"/>
            </a:lnSpc>
            <a:spcBef>
              <a:spcPct val="0"/>
            </a:spcBef>
            <a:spcAft>
              <a:spcPct val="35000"/>
            </a:spcAft>
            <a:buNone/>
          </a:pPr>
          <a:r>
            <a:rPr lang="en-US" sz="1800" b="1" kern="1200"/>
            <a:t>Environment - Jupiter Notebook</a:t>
          </a:r>
        </a:p>
        <a:p>
          <a:pPr marL="0" lvl="0" indent="0" algn="l" defTabSz="711200">
            <a:lnSpc>
              <a:spcPct val="90000"/>
            </a:lnSpc>
            <a:spcBef>
              <a:spcPct val="0"/>
            </a:spcBef>
            <a:spcAft>
              <a:spcPct val="35000"/>
            </a:spcAft>
            <a:buNone/>
          </a:pPr>
          <a:endParaRPr lang="en-US" sz="1600" kern="1200"/>
        </a:p>
        <a:p>
          <a:pPr marL="0" lvl="0" indent="0" algn="l" defTabSz="711200">
            <a:lnSpc>
              <a:spcPct val="90000"/>
            </a:lnSpc>
            <a:spcBef>
              <a:spcPct val="0"/>
            </a:spcBef>
            <a:spcAft>
              <a:spcPct val="35000"/>
            </a:spcAft>
            <a:buNone/>
          </a:pPr>
          <a:r>
            <a:rPr lang="en-US" sz="1600" kern="1200"/>
            <a:t>  </a:t>
          </a:r>
        </a:p>
      </dsp:txBody>
      <dsp:txXfrm>
        <a:off x="233017" y="2936302"/>
        <a:ext cx="5482351" cy="1713234"/>
      </dsp:txXfrm>
    </dsp:sp>
    <dsp:sp modelId="{CFC36983-59EC-46CB-B94A-D688C9BD56FB}">
      <dsp:nvSpPr>
        <dsp:cNvPr id="0" name=""/>
        <dsp:cNvSpPr/>
      </dsp:nvSpPr>
      <dsp:spPr>
        <a:xfrm>
          <a:off x="4586" y="2688835"/>
          <a:ext cx="1199264" cy="17988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7B53A3A3-28F6-459B-BF68-BD6B424345ED}">
      <dsp:nvSpPr>
        <dsp:cNvPr id="0" name=""/>
        <dsp:cNvSpPr/>
      </dsp:nvSpPr>
      <dsp:spPr>
        <a:xfrm>
          <a:off x="6197061" y="2936302"/>
          <a:ext cx="5482351" cy="1713234"/>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60431"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System Requirements </a:t>
          </a:r>
        </a:p>
        <a:p>
          <a:pPr marL="0" lvl="0" indent="0" algn="l" defTabSz="1066800">
            <a:lnSpc>
              <a:spcPct val="90000"/>
            </a:lnSpc>
            <a:spcBef>
              <a:spcPct val="0"/>
            </a:spcBef>
            <a:spcAft>
              <a:spcPct val="35000"/>
            </a:spcAft>
            <a:buNone/>
          </a:pPr>
          <a:r>
            <a:rPr lang="en-US" sz="1800" b="1" kern="1200"/>
            <a:t>Operating System - Cross Platform</a:t>
          </a:r>
        </a:p>
        <a:p>
          <a:pPr marL="0" lvl="0" indent="0" algn="l" defTabSz="1066800">
            <a:lnSpc>
              <a:spcPct val="90000"/>
            </a:lnSpc>
            <a:spcBef>
              <a:spcPct val="0"/>
            </a:spcBef>
            <a:spcAft>
              <a:spcPct val="35000"/>
            </a:spcAft>
            <a:buNone/>
          </a:pPr>
          <a:r>
            <a:rPr lang="en-US" sz="1800" b="1" kern="1200"/>
            <a:t>Software - Python, Node.js, PostgreSQL</a:t>
          </a:r>
        </a:p>
      </dsp:txBody>
      <dsp:txXfrm>
        <a:off x="6197061" y="2936302"/>
        <a:ext cx="5482351" cy="1713234"/>
      </dsp:txXfrm>
    </dsp:sp>
    <dsp:sp modelId="{1BBA2BB5-A56E-4589-AD10-B7CAC4C69FB7}">
      <dsp:nvSpPr>
        <dsp:cNvPr id="0" name=""/>
        <dsp:cNvSpPr/>
      </dsp:nvSpPr>
      <dsp:spPr>
        <a:xfrm>
          <a:off x="5968630" y="2688835"/>
          <a:ext cx="1199264" cy="1798896"/>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w="38100"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12/4/2024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12/4/2024</a:t>
            </a:fld>
            <a:endParaRPr lang="en-US" sz="1200" b="1"/>
          </a:p>
        </p:txBody>
      </p:sp>
      <p:pic>
        <p:nvPicPr>
          <p:cNvPr id="9" name="Picture 8" descr="A logo on a black board&#10;&#10;Description automatically generated">
            <a:extLst>
              <a:ext uri="{FF2B5EF4-FFF2-40B4-BE49-F238E27FC236}">
                <a16:creationId xmlns:a16="http://schemas.microsoft.com/office/drawing/2014/main" id="{D3881392-B60E-1E0D-B650-84FCC0A73B3B}"/>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01864" y="204961"/>
            <a:ext cx="1345494" cy="134549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rive.google.com/drive/folders/1UdSZBGoyEDig_76Xb2tQI6z-x3Mfx2yL?usp=sharing" TargetMode="External"/><Relationship Id="rId2" Type="http://schemas.openxmlformats.org/officeDocument/2006/relationships/hyperlink" Target="https://www.sciencedirect.com/science/article/abs/pii/S1568494622008018" TargetMode="External"/><Relationship Id="rId1" Type="http://schemas.openxmlformats.org/officeDocument/2006/relationships/slideLayout" Target="../slideLayouts/slideLayout3.xml"/><Relationship Id="rId5" Type="http://schemas.openxmlformats.org/officeDocument/2006/relationships/hyperlink" Target="https://www.sciencedirect.com/science/article/abs/pii/S0020025520308677" TargetMode="External"/><Relationship Id="rId4" Type="http://schemas.openxmlformats.org/officeDocument/2006/relationships/hyperlink" Target="https://ieeexplore.ieee.org/abstract/document/9673698"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6553199" y="1041843"/>
            <a:ext cx="5302869" cy="3284678"/>
          </a:xfrm>
        </p:spPr>
        <p:txBody>
          <a:bodyPr anchor="ctr">
            <a:normAutofit/>
          </a:bodyPr>
          <a:lstStyle/>
          <a:p>
            <a:pPr>
              <a:lnSpc>
                <a:spcPct val="90000"/>
              </a:lnSpc>
            </a:pPr>
            <a:r>
              <a:rPr lang="en-US" sz="3100" b="1"/>
              <a:t>Timetable Wiz</a:t>
            </a:r>
            <a:br>
              <a:rPr lang="en-US" sz="3100"/>
            </a:br>
            <a:r>
              <a:rPr lang="en-US" sz="3100"/>
              <a:t>Advanced Timetable Generation Solution For Educational Institutes </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7242602" y="3736973"/>
            <a:ext cx="3866148" cy="766011"/>
          </a:xfrm>
        </p:spPr>
        <p:txBody>
          <a:bodyPr>
            <a:normAutofit/>
          </a:bodyPr>
          <a:lstStyle/>
          <a:p>
            <a:r>
              <a:rPr lang="en-US" sz="2800" kern="1200">
                <a:effectLst/>
              </a:rPr>
              <a:t>Project-ID 24-25J-238</a:t>
            </a:r>
            <a:endParaRPr lang="en-US" sz="2800">
              <a:effectLst/>
            </a:endParaRPr>
          </a:p>
          <a:p>
            <a:endParaRPr lang="en-US"/>
          </a:p>
        </p:txBody>
      </p:sp>
      <p:pic>
        <p:nvPicPr>
          <p:cNvPr id="3" name="Picture 2" descr="A group of people sitting at a table with a clock&#10;&#10;Description automatically generated">
            <a:extLst>
              <a:ext uri="{FF2B5EF4-FFF2-40B4-BE49-F238E27FC236}">
                <a16:creationId xmlns:a16="http://schemas.microsoft.com/office/drawing/2014/main" id="{09C8A299-76FD-4A22-A3EB-1F4F021278CE}"/>
              </a:ext>
            </a:extLst>
          </p:cNvPr>
          <p:cNvPicPr>
            <a:picLocks noChangeAspect="1"/>
          </p:cNvPicPr>
          <p:nvPr/>
        </p:nvPicPr>
        <p:blipFill>
          <a:blip r:embed="rId2"/>
          <a:stretch>
            <a:fillRect/>
          </a:stretch>
        </p:blipFill>
        <p:spPr>
          <a:xfrm>
            <a:off x="570955" y="396075"/>
            <a:ext cx="5525045" cy="5525045"/>
          </a:xfrm>
          <a:prstGeom prst="rect">
            <a:avLst/>
          </a:prstGeom>
        </p:spPr>
      </p:pic>
      <p:sp>
        <p:nvSpPr>
          <p:cNvPr id="8" name="Rectangle 7">
            <a:extLst>
              <a:ext uri="{FF2B5EF4-FFF2-40B4-BE49-F238E27FC236}">
                <a16:creationId xmlns:a16="http://schemas.microsoft.com/office/drawing/2014/main" id="{6CC32E3B-D69C-D1DC-82A0-FB9FEDD0D2A1}"/>
              </a:ext>
            </a:extLst>
          </p:cNvPr>
          <p:cNvSpPr/>
          <p:nvPr/>
        </p:nvSpPr>
        <p:spPr>
          <a:xfrm>
            <a:off x="6318176" y="301097"/>
            <a:ext cx="235023" cy="5715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570E94-4C3E-C4F9-80C0-7D3101152B7C}"/>
              </a:ext>
            </a:extLst>
          </p:cNvPr>
          <p:cNvSpPr/>
          <p:nvPr/>
        </p:nvSpPr>
        <p:spPr>
          <a:xfrm rot="5400000">
            <a:off x="9058165" y="3110534"/>
            <a:ext cx="235023" cy="5715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 Technologies</a:t>
            </a:r>
          </a:p>
        </p:txBody>
      </p:sp>
      <p:graphicFrame>
        <p:nvGraphicFramePr>
          <p:cNvPr id="11" name="Content Placeholder 10">
            <a:extLst>
              <a:ext uri="{FF2B5EF4-FFF2-40B4-BE49-F238E27FC236}">
                <a16:creationId xmlns:a16="http://schemas.microsoft.com/office/drawing/2014/main" id="{44089621-B99D-3228-822B-3083A422F088}"/>
              </a:ext>
            </a:extLst>
          </p:cNvPr>
          <p:cNvGraphicFramePr>
            <a:graphicFrameLocks noGrp="1"/>
          </p:cNvGraphicFramePr>
          <p:nvPr>
            <p:ph idx="1"/>
            <p:extLst>
              <p:ext uri="{D42A27DB-BD31-4B8C-83A1-F6EECF244321}">
                <p14:modId xmlns:p14="http://schemas.microsoft.com/office/powerpoint/2010/main" val="3508552384"/>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040A432A-BF53-3B64-C8B9-D5B116D0C5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Tree>
    <p:extLst>
      <p:ext uri="{BB962C8B-B14F-4D97-AF65-F5344CB8AC3E}">
        <p14:creationId xmlns:p14="http://schemas.microsoft.com/office/powerpoint/2010/main" val="3299455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2286000" y="2975199"/>
            <a:ext cx="10363200" cy="1362075"/>
          </a:xfrm>
        </p:spPr>
        <p:txBody>
          <a:bodyPr/>
          <a:lstStyle/>
          <a:p>
            <a:r>
              <a:rPr lang="en-US"/>
              <a:t>IT21259852| Weerasinghe K.D.E.I</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905000" y="2820154"/>
            <a:ext cx="9067800" cy="1751846"/>
          </a:xfrm>
        </p:spPr>
        <p:txBody>
          <a:bodyPr/>
          <a:lstStyle/>
          <a:p>
            <a:r>
              <a:rPr lang="en-US" sz="2000" kern="1400" spc="-50">
                <a:effectLst/>
                <a:latin typeface="Times New Roman" panose="02020603050405020304" pitchFamily="18" charset="0"/>
                <a:ea typeface="Yu Gothic Light" panose="020B0300000000000000" pitchFamily="34" charset="-128"/>
                <a:cs typeface="Times New Roman" panose="02020603050405020304" pitchFamily="18" charset="0"/>
              </a:rPr>
              <a:t>BSc (Hons) Degree in Information Technology (specialization in Information Technology)</a:t>
            </a:r>
            <a:endParaRPr lang="en-US" sz="2000" kern="1400" spc="-50">
              <a:effectLst/>
              <a:latin typeface="Calibri Light" panose="020F0302020204030204" pitchFamily="34" charset="0"/>
              <a:ea typeface="Yu Gothic Light" panose="020B0300000000000000" pitchFamily="34" charset="-128"/>
              <a:cs typeface="Times New Roman" panose="02020603050405020304" pitchFamily="18" charset="0"/>
            </a:endParaRPr>
          </a:p>
          <a:p>
            <a:endParaRPr lang="en-US"/>
          </a:p>
        </p:txBody>
      </p:sp>
      <p:sp>
        <p:nvSpPr>
          <p:cNvPr id="4" name="Rectangle 3">
            <a:extLst>
              <a:ext uri="{FF2B5EF4-FFF2-40B4-BE49-F238E27FC236}">
                <a16:creationId xmlns:a16="http://schemas.microsoft.com/office/drawing/2014/main" id="{5FB98E66-DBD5-4B29-AC68-A58A70C64231}"/>
              </a:ext>
            </a:extLst>
          </p:cNvPr>
          <p:cNvSpPr/>
          <p:nvPr/>
        </p:nvSpPr>
        <p:spPr>
          <a:xfrm>
            <a:off x="3376581" y="6576377"/>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pic>
        <p:nvPicPr>
          <p:cNvPr id="3" name="Picture 2" descr="A person in a suit&#10;&#10;Description automatically generated">
            <a:extLst>
              <a:ext uri="{FF2B5EF4-FFF2-40B4-BE49-F238E27FC236}">
                <a16:creationId xmlns:a16="http://schemas.microsoft.com/office/drawing/2014/main" id="{E8D865DA-652B-D453-79E9-93FB9D7848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9200" y="445606"/>
            <a:ext cx="1945532" cy="2297026"/>
          </a:xfrm>
          <a:prstGeom prst="rect">
            <a:avLst/>
          </a:prstGeom>
        </p:spPr>
      </p:pic>
    </p:spTree>
    <p:extLst>
      <p:ext uri="{BB962C8B-B14F-4D97-AF65-F5344CB8AC3E}">
        <p14:creationId xmlns:p14="http://schemas.microsoft.com/office/powerpoint/2010/main" val="393769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A9D48149-E7FF-8249-DC90-B5138F171F8C}"/>
              </a:ext>
            </a:extLst>
          </p:cNvPr>
          <p:cNvSpPr>
            <a:spLocks noGrp="1"/>
          </p:cNvSpPr>
          <p:nvPr>
            <p:ph type="title"/>
          </p:nvPr>
        </p:nvSpPr>
        <p:spPr>
          <a:xfrm>
            <a:off x="143902" y="405080"/>
            <a:ext cx="10402177" cy="1499920"/>
          </a:xfrm>
        </p:spPr>
        <p:txBody>
          <a:bodyPr>
            <a:normAutofit fontScale="90000"/>
          </a:bodyPr>
          <a:lstStyle/>
          <a:p>
            <a:br>
              <a:rPr lang="en-US"/>
            </a:br>
            <a:r>
              <a:rPr lang="en-US"/>
              <a:t> </a:t>
            </a:r>
            <a:r>
              <a:rPr lang="en-US" sz="4000"/>
              <a:t>Component 01: Research Develop Multi Objective  Genetic Algorithms(GA’s) for Timetable Generation and Contribute to RBAC and Export API Development </a:t>
            </a:r>
            <a:br>
              <a:rPr lang="en-US"/>
            </a:br>
            <a:endParaRPr lang="en-US"/>
          </a:p>
        </p:txBody>
      </p:sp>
      <p:pic>
        <p:nvPicPr>
          <p:cNvPr id="11" name="Picture 10" descr="A person sitting in front of a calendar and a computer&#10;&#10;Description automatically generated">
            <a:extLst>
              <a:ext uri="{FF2B5EF4-FFF2-40B4-BE49-F238E27FC236}">
                <a16:creationId xmlns:a16="http://schemas.microsoft.com/office/drawing/2014/main" id="{537B66C2-78AA-C67A-9D4F-2C8392400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345" y="2667594"/>
            <a:ext cx="4790272" cy="2557462"/>
          </a:xfrm>
          <a:prstGeom prst="rect">
            <a:avLst/>
          </a:prstGeom>
        </p:spPr>
      </p:pic>
      <p:sp>
        <p:nvSpPr>
          <p:cNvPr id="12" name="Rectangle: Rounded Corners 11">
            <a:extLst>
              <a:ext uri="{FF2B5EF4-FFF2-40B4-BE49-F238E27FC236}">
                <a16:creationId xmlns:a16="http://schemas.microsoft.com/office/drawing/2014/main" id="{2FA89024-CC45-FDB1-E251-6C73F8B3D460}"/>
              </a:ext>
            </a:extLst>
          </p:cNvPr>
          <p:cNvSpPr/>
          <p:nvPr/>
        </p:nvSpPr>
        <p:spPr>
          <a:xfrm>
            <a:off x="1101692" y="2644204"/>
            <a:ext cx="5324168" cy="2936793"/>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BF7165D-56FA-0AA7-649F-CD14BFB28702}"/>
              </a:ext>
            </a:extLst>
          </p:cNvPr>
          <p:cNvSpPr txBox="1"/>
          <p:nvPr/>
        </p:nvSpPr>
        <p:spPr>
          <a:xfrm>
            <a:off x="1101693" y="2958439"/>
            <a:ext cx="5471651" cy="2308324"/>
          </a:xfrm>
          <a:prstGeom prst="rect">
            <a:avLst/>
          </a:prstGeom>
          <a:noFill/>
        </p:spPr>
        <p:txBody>
          <a:bodyPr wrap="square" rtlCol="0">
            <a:spAutoFit/>
          </a:bodyPr>
          <a:lstStyle/>
          <a:p>
            <a:pPr marL="457200" indent="-457200">
              <a:buFont typeface="Wingdings" panose="05000000000000000000" pitchFamily="2" charset="2"/>
              <a:buChar char="Ø"/>
            </a:pPr>
            <a:r>
              <a:rPr lang="en-US" sz="2800"/>
              <a:t>Introduction</a:t>
            </a:r>
          </a:p>
          <a:p>
            <a:pPr marL="457200" indent="-457200">
              <a:buFont typeface="Wingdings" panose="05000000000000000000" pitchFamily="2" charset="2"/>
              <a:buChar char="Ø"/>
            </a:pPr>
            <a:r>
              <a:rPr lang="en-US" sz="2800"/>
              <a:t>Research Problem</a:t>
            </a:r>
          </a:p>
          <a:p>
            <a:pPr marL="457200" indent="-457200">
              <a:buFont typeface="Wingdings" panose="05000000000000000000" pitchFamily="2" charset="2"/>
              <a:buChar char="Ø"/>
            </a:pPr>
            <a:r>
              <a:rPr lang="en-US" sz="2800"/>
              <a:t>Specific and Sub Objective</a:t>
            </a:r>
          </a:p>
          <a:p>
            <a:pPr marL="457200" indent="-457200">
              <a:buFont typeface="Wingdings" panose="05000000000000000000" pitchFamily="2" charset="2"/>
              <a:buChar char="Ø"/>
            </a:pPr>
            <a:r>
              <a:rPr lang="en-US" sz="2800"/>
              <a:t>Evidences for the Completion</a:t>
            </a:r>
          </a:p>
          <a:p>
            <a:pPr marL="457200" indent="-457200">
              <a:buFont typeface="Wingdings" panose="05000000000000000000" pitchFamily="2" charset="2"/>
              <a:buChar char="Ø"/>
            </a:pPr>
            <a:endParaRPr lang="en-US" sz="3200"/>
          </a:p>
        </p:txBody>
      </p:sp>
      <p:sp>
        <p:nvSpPr>
          <p:cNvPr id="3" name="Rectangle 2">
            <a:extLst>
              <a:ext uri="{FF2B5EF4-FFF2-40B4-BE49-F238E27FC236}">
                <a16:creationId xmlns:a16="http://schemas.microsoft.com/office/drawing/2014/main" id="{982FFA37-2707-DF9E-14F7-B86DE43408A0}"/>
              </a:ext>
            </a:extLst>
          </p:cNvPr>
          <p:cNvSpPr/>
          <p:nvPr/>
        </p:nvSpPr>
        <p:spPr>
          <a:xfrm>
            <a:off x="3165162" y="6468160"/>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1005151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6AD8-CF53-F334-5E80-21AB4F7509D6}"/>
              </a:ext>
            </a:extLst>
          </p:cNvPr>
          <p:cNvSpPr>
            <a:spLocks noGrp="1"/>
          </p:cNvSpPr>
          <p:nvPr>
            <p:ph type="title"/>
          </p:nvPr>
        </p:nvSpPr>
        <p:spPr>
          <a:xfrm>
            <a:off x="302683" y="240630"/>
            <a:ext cx="11684000" cy="1042737"/>
          </a:xfrm>
        </p:spPr>
        <p:txBody>
          <a:bodyPr>
            <a:normAutofit/>
          </a:bodyPr>
          <a:lstStyle/>
          <a:p>
            <a:r>
              <a:rPr lang="en-US"/>
              <a:t>Introduction To Component</a:t>
            </a:r>
          </a:p>
        </p:txBody>
      </p:sp>
      <p:sp>
        <p:nvSpPr>
          <p:cNvPr id="3" name="Content Placeholder 2">
            <a:extLst>
              <a:ext uri="{FF2B5EF4-FFF2-40B4-BE49-F238E27FC236}">
                <a16:creationId xmlns:a16="http://schemas.microsoft.com/office/drawing/2014/main" id="{0BA5EEF3-F56E-CBBC-D48B-3F8C4D7E0B58}"/>
              </a:ext>
            </a:extLst>
          </p:cNvPr>
          <p:cNvSpPr>
            <a:spLocks noGrp="1"/>
          </p:cNvSpPr>
          <p:nvPr>
            <p:ph idx="1"/>
          </p:nvPr>
        </p:nvSpPr>
        <p:spPr>
          <a:xfrm>
            <a:off x="0" y="1283367"/>
            <a:ext cx="9056688" cy="4827873"/>
          </a:xfrm>
        </p:spPr>
        <p:txBody>
          <a:bodyPr>
            <a:normAutofit fontScale="85000" lnSpcReduction="20000"/>
          </a:bodyPr>
          <a:lstStyle/>
          <a:p>
            <a:r>
              <a:rPr lang="en-US"/>
              <a:t>Genetic Algorithms are nature inspired method developed under principals of natural selection</a:t>
            </a:r>
          </a:p>
          <a:p>
            <a:r>
              <a:rPr lang="en-US"/>
              <a:t>GAs are known for their usage in solving Np-Hard problems [1]</a:t>
            </a:r>
          </a:p>
          <a:p>
            <a:r>
              <a:rPr lang="en-US"/>
              <a:t>GAs are good at navigating through large complex search spaces </a:t>
            </a:r>
          </a:p>
          <a:p>
            <a:r>
              <a:rPr lang="en-US"/>
              <a:t>Why GA’s -&gt; GAs are good at handling multiple constraints </a:t>
            </a:r>
          </a:p>
          <a:p>
            <a:r>
              <a:rPr lang="en-US"/>
              <a:t>Flexibility and Adaptability </a:t>
            </a:r>
          </a:p>
          <a:p>
            <a:r>
              <a:rPr lang="en-US"/>
              <a:t>Develop UI/UX and Implement Role-Base Access Controls in the system</a:t>
            </a:r>
          </a:p>
          <a:p>
            <a:r>
              <a:rPr lang="en-US"/>
              <a:t>Create Role based Views for timetables and Implement an Export Api to respective institutional Calendars </a:t>
            </a:r>
          </a:p>
          <a:p>
            <a:endParaRPr lang="en-US"/>
          </a:p>
          <a:p>
            <a:endParaRPr lang="en-US"/>
          </a:p>
          <a:p>
            <a:endParaRPr lang="en-US"/>
          </a:p>
          <a:p>
            <a:endParaRPr lang="en-US"/>
          </a:p>
          <a:p>
            <a:endParaRPr lang="en-US"/>
          </a:p>
        </p:txBody>
      </p:sp>
      <p:sp>
        <p:nvSpPr>
          <p:cNvPr id="4" name="Rectangle 3">
            <a:extLst>
              <a:ext uri="{FF2B5EF4-FFF2-40B4-BE49-F238E27FC236}">
                <a16:creationId xmlns:a16="http://schemas.microsoft.com/office/drawing/2014/main" id="{E10991B0-574C-A9BF-D4D6-6F0918D8EDB5}"/>
              </a:ext>
            </a:extLst>
          </p:cNvPr>
          <p:cNvSpPr/>
          <p:nvPr/>
        </p:nvSpPr>
        <p:spPr>
          <a:xfrm>
            <a:off x="3117501" y="6457080"/>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pic>
        <p:nvPicPr>
          <p:cNvPr id="6" name="Picture 5" descr="A diagram of a cycle of evolution&#10;&#10;Description automatically generated">
            <a:extLst>
              <a:ext uri="{FF2B5EF4-FFF2-40B4-BE49-F238E27FC236}">
                <a16:creationId xmlns:a16="http://schemas.microsoft.com/office/drawing/2014/main" id="{A507F16B-DA6B-17C4-8C20-F3C9536BA5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6688" y="1664368"/>
            <a:ext cx="2929995" cy="2220628"/>
          </a:xfrm>
          <a:prstGeom prst="rect">
            <a:avLst/>
          </a:prstGeom>
        </p:spPr>
      </p:pic>
      <p:pic>
        <p:nvPicPr>
          <p:cNvPr id="8" name="Picture 7" descr="A computer screen with a pencil and a book&#10;&#10;Description automatically generated with medium confidence">
            <a:extLst>
              <a:ext uri="{FF2B5EF4-FFF2-40B4-BE49-F238E27FC236}">
                <a16:creationId xmlns:a16="http://schemas.microsoft.com/office/drawing/2014/main" id="{81D0F61D-8417-3B77-4785-405FE77A9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043" y="4220676"/>
            <a:ext cx="2525202" cy="1414113"/>
          </a:xfrm>
          <a:prstGeom prst="rect">
            <a:avLst/>
          </a:prstGeom>
        </p:spPr>
      </p:pic>
    </p:spTree>
    <p:extLst>
      <p:ext uri="{BB962C8B-B14F-4D97-AF65-F5344CB8AC3E}">
        <p14:creationId xmlns:p14="http://schemas.microsoft.com/office/powerpoint/2010/main" val="3861847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46161" y="1311274"/>
            <a:ext cx="7364361" cy="5181600"/>
          </a:xfrm>
        </p:spPr>
        <p:txBody>
          <a:bodyPr>
            <a:normAutofit/>
          </a:bodyPr>
          <a:lstStyle/>
          <a:p>
            <a:pPr>
              <a:lnSpc>
                <a:spcPct val="150000"/>
              </a:lnSpc>
            </a:pPr>
            <a:r>
              <a:rPr lang="en-US" sz="2400"/>
              <a:t>How To Research and implement multi objective genetic algorithms for fully-fledged timetable generation system</a:t>
            </a:r>
          </a:p>
          <a:p>
            <a:pPr>
              <a:lnSpc>
                <a:spcPct val="150000"/>
              </a:lnSpc>
            </a:pPr>
            <a:r>
              <a:rPr lang="en-US" sz="2400"/>
              <a:t>Explore and Evaluate various genetic algorithms to find the most suitable methods for various needs of timetabling </a:t>
            </a:r>
          </a:p>
          <a:p>
            <a:pPr marL="0" indent="0">
              <a:lnSpc>
                <a:spcPct val="150000"/>
              </a:lnSpc>
              <a:buNone/>
            </a:pPr>
            <a:endParaRPr lang="en-US" sz="2400"/>
          </a:p>
          <a:p>
            <a:pPr>
              <a:lnSpc>
                <a:spcPct val="150000"/>
              </a:lnSpc>
            </a:pPr>
            <a:endParaRPr lang="en-US" sz="2400"/>
          </a:p>
        </p:txBody>
      </p:sp>
      <p:pic>
        <p:nvPicPr>
          <p:cNvPr id="11" name="Picture 10" descr="A magnifying glass with puzzle pieces and gears&#10;&#10;Description automatically generated">
            <a:extLst>
              <a:ext uri="{FF2B5EF4-FFF2-40B4-BE49-F238E27FC236}">
                <a16:creationId xmlns:a16="http://schemas.microsoft.com/office/drawing/2014/main" id="{9BD609C8-5B35-3CFA-39B0-1368D7C66D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4774" y="1919748"/>
            <a:ext cx="4144026" cy="3377381"/>
          </a:xfrm>
          <a:prstGeom prst="rect">
            <a:avLst/>
          </a:prstGeom>
        </p:spPr>
      </p:pic>
      <p:sp>
        <p:nvSpPr>
          <p:cNvPr id="2" name="Rectangle 1">
            <a:extLst>
              <a:ext uri="{FF2B5EF4-FFF2-40B4-BE49-F238E27FC236}">
                <a16:creationId xmlns:a16="http://schemas.microsoft.com/office/drawing/2014/main" id="{A47C027D-16CD-73F0-C0C4-B279060DA1D1}"/>
              </a:ext>
            </a:extLst>
          </p:cNvPr>
          <p:cNvSpPr/>
          <p:nvPr/>
        </p:nvSpPr>
        <p:spPr>
          <a:xfrm>
            <a:off x="3100422" y="6492874"/>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73200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Main Objective And Sub Objective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304800" y="1020443"/>
            <a:ext cx="8344927" cy="5456556"/>
          </a:xfrm>
        </p:spPr>
        <p:txBody>
          <a:bodyPr>
            <a:normAutofit fontScale="62500" lnSpcReduction="20000"/>
          </a:bodyPr>
          <a:lstStyle/>
          <a:p>
            <a:r>
              <a:rPr lang="en-US"/>
              <a:t>Main Objective</a:t>
            </a:r>
          </a:p>
          <a:p>
            <a:pPr marL="0" indent="0" algn="just">
              <a:buNone/>
            </a:pPr>
            <a:r>
              <a:rPr lang="en-US"/>
              <a:t>Research and implement multi objective genetic algorithms to generate timetables and contribute to the full stack development process of scheduling system</a:t>
            </a:r>
          </a:p>
          <a:p>
            <a:pPr marL="0" indent="0" algn="just">
              <a:buNone/>
            </a:pPr>
            <a:endParaRPr lang="en-US"/>
          </a:p>
          <a:p>
            <a:pPr algn="just"/>
            <a:r>
              <a:rPr lang="en-US"/>
              <a:t>Sub Objective</a:t>
            </a:r>
          </a:p>
          <a:p>
            <a:pPr algn="just"/>
            <a:r>
              <a:rPr lang="en-US"/>
              <a:t>Design genetic algorithm frameworks suitable for scheduling </a:t>
            </a:r>
          </a:p>
          <a:p>
            <a:pPr algn="just"/>
            <a:r>
              <a:rPr lang="en-US"/>
              <a:t>Identify key areas of improvement of the algorithm</a:t>
            </a:r>
          </a:p>
          <a:p>
            <a:pPr algn="just"/>
            <a:r>
              <a:rPr lang="en-US"/>
              <a:t>Implement variations of multi objective  genetic algorithms such as non-donated sorting genetic algorithms (NSGA –II) and Multi-Objective Evolutionary  algorithms based on decomposition (MOEA/D), Strength Pareto (SPEA2)</a:t>
            </a:r>
          </a:p>
          <a:p>
            <a:pPr algn="just"/>
            <a:r>
              <a:rPr lang="en-US"/>
              <a:t>Implement a method to satisfy both hard and soft constraints </a:t>
            </a:r>
          </a:p>
          <a:p>
            <a:pPr algn="just"/>
            <a:r>
              <a:rPr lang="en-US"/>
              <a:t>Develop Role base Access on the software</a:t>
            </a:r>
          </a:p>
          <a:p>
            <a:pPr algn="just"/>
            <a:r>
              <a:rPr lang="en-US"/>
              <a:t>Create features to allow users to view and export their perspective timetables </a:t>
            </a:r>
          </a:p>
          <a:p>
            <a:pPr algn="just"/>
            <a:r>
              <a:rPr lang="en-US"/>
              <a:t>Integrate an Api that enable users to seamlessly add their schedules to personal institute calendar applications </a:t>
            </a:r>
          </a:p>
        </p:txBody>
      </p:sp>
      <p:pic>
        <p:nvPicPr>
          <p:cNvPr id="7" name="Picture 6" descr="A group of icons on a black background&#10;&#10;Description automatically generated">
            <a:extLst>
              <a:ext uri="{FF2B5EF4-FFF2-40B4-BE49-F238E27FC236}">
                <a16:creationId xmlns:a16="http://schemas.microsoft.com/office/drawing/2014/main" id="{77F93392-5162-1B57-1CAE-B2BB2200A2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2558" y="2024387"/>
            <a:ext cx="2002181" cy="2002181"/>
          </a:xfrm>
          <a:prstGeom prst="rect">
            <a:avLst/>
          </a:prstGeom>
        </p:spPr>
      </p:pic>
      <p:sp>
        <p:nvSpPr>
          <p:cNvPr id="6" name="Rectangle 5">
            <a:extLst>
              <a:ext uri="{FF2B5EF4-FFF2-40B4-BE49-F238E27FC236}">
                <a16:creationId xmlns:a16="http://schemas.microsoft.com/office/drawing/2014/main" id="{EA2ABCBD-8F9E-6C7D-C7DE-9B761CE46946}"/>
              </a:ext>
            </a:extLst>
          </p:cNvPr>
          <p:cNvSpPr/>
          <p:nvPr/>
        </p:nvSpPr>
        <p:spPr>
          <a:xfrm>
            <a:off x="3224181" y="6476999"/>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4177023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AF2DE-B954-A127-33BD-6027100DD5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5268A-5545-B7CC-EA3E-CF805517F8ED}"/>
              </a:ext>
            </a:extLst>
          </p:cNvPr>
          <p:cNvSpPr>
            <a:spLocks noGrp="1"/>
          </p:cNvSpPr>
          <p:nvPr>
            <p:ph type="title"/>
          </p:nvPr>
        </p:nvSpPr>
        <p:spPr>
          <a:xfrm>
            <a:off x="0" y="182564"/>
            <a:ext cx="11684000" cy="792162"/>
          </a:xfrm>
        </p:spPr>
        <p:txBody>
          <a:bodyPr/>
          <a:lstStyle/>
          <a:p>
            <a:r>
              <a:rPr lang="en-US"/>
              <a:t>   COMPLETION AND FUTURE WORK</a:t>
            </a:r>
          </a:p>
        </p:txBody>
      </p:sp>
      <p:sp>
        <p:nvSpPr>
          <p:cNvPr id="5" name="Rectangle 4">
            <a:extLst>
              <a:ext uri="{FF2B5EF4-FFF2-40B4-BE49-F238E27FC236}">
                <a16:creationId xmlns:a16="http://schemas.microsoft.com/office/drawing/2014/main" id="{BBF1267E-BAE8-618A-28C4-729C419AC6A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mbria"/>
                <a:ea typeface="+mn-ea"/>
                <a:cs typeface="+mn-cs"/>
              </a:rPr>
              <a:t>IT21208980</a:t>
            </a:r>
            <a:r>
              <a:rPr kumimoji="0" lang="en-US" sz="1800" b="0" i="0" u="none" strike="noStrike" kern="1200" cap="none" spc="0" normalizeH="0" baseline="0" noProof="0">
                <a:ln>
                  <a:noFill/>
                </a:ln>
                <a:solidFill>
                  <a:prstClr val="black"/>
                </a:solidFill>
                <a:effectLst/>
                <a:uLnTx/>
                <a:uFillTx/>
                <a:latin typeface="Cambria"/>
                <a:ea typeface="+mn-ea"/>
                <a:cs typeface="+mn-cs"/>
              </a:rPr>
              <a:t>   |   De Silva K.H.P.N</a:t>
            </a:r>
            <a:r>
              <a:rPr kumimoji="0" lang="en-US" sz="1800" b="1" i="0" u="none" strike="noStrike" kern="1200" cap="none" spc="0" normalizeH="0" baseline="0" noProof="0">
                <a:ln>
                  <a:noFill/>
                </a:ln>
                <a:solidFill>
                  <a:prstClr val="black"/>
                </a:solidFill>
                <a:effectLst/>
                <a:uLnTx/>
                <a:uFillTx/>
                <a:latin typeface="Cambria"/>
                <a:ea typeface="+mn-ea"/>
                <a:cs typeface="+mn-cs"/>
              </a:rPr>
              <a:t>   </a:t>
            </a:r>
            <a:r>
              <a:rPr kumimoji="0" lang="en-US" sz="1800" b="0" i="0" u="none" strike="noStrike" kern="1200" cap="none" spc="0" normalizeH="0" baseline="0" noProof="0">
                <a:ln>
                  <a:noFill/>
                </a:ln>
                <a:solidFill>
                  <a:prstClr val="black"/>
                </a:solidFill>
                <a:effectLst/>
                <a:uLnTx/>
                <a:uFillTx/>
                <a:latin typeface="Cambria"/>
                <a:ea typeface="+mn-ea"/>
                <a:cs typeface="+mn-cs"/>
              </a:rPr>
              <a:t>|   IT21208980</a:t>
            </a:r>
          </a:p>
        </p:txBody>
      </p:sp>
      <p:graphicFrame>
        <p:nvGraphicFramePr>
          <p:cNvPr id="3" name="Content Placeholder 2">
            <a:extLst>
              <a:ext uri="{FF2B5EF4-FFF2-40B4-BE49-F238E27FC236}">
                <a16:creationId xmlns:a16="http://schemas.microsoft.com/office/drawing/2014/main" id="{84F15619-A2B9-E9CC-2F7F-F5DE21E54734}"/>
              </a:ext>
            </a:extLst>
          </p:cNvPr>
          <p:cNvGraphicFramePr>
            <a:graphicFrameLocks noGrp="1"/>
          </p:cNvGraphicFramePr>
          <p:nvPr>
            <p:ph idx="1"/>
            <p:extLst>
              <p:ext uri="{D42A27DB-BD31-4B8C-83A1-F6EECF244321}">
                <p14:modId xmlns:p14="http://schemas.microsoft.com/office/powerpoint/2010/main" val="528460565"/>
              </p:ext>
            </p:extLst>
          </p:nvPr>
        </p:nvGraphicFramePr>
        <p:xfrm>
          <a:off x="841353" y="1515066"/>
          <a:ext cx="9784078" cy="3151544"/>
        </p:xfrm>
        <a:graphic>
          <a:graphicData uri="http://schemas.openxmlformats.org/drawingml/2006/table">
            <a:tbl>
              <a:tblPr firstRow="1" bandRow="1">
                <a:tableStyleId>{073A0DAA-6AF3-43AB-8588-CEC1D06C72B9}</a:tableStyleId>
              </a:tblPr>
              <a:tblGrid>
                <a:gridCol w="4892039">
                  <a:extLst>
                    <a:ext uri="{9D8B030D-6E8A-4147-A177-3AD203B41FA5}">
                      <a16:colId xmlns:a16="http://schemas.microsoft.com/office/drawing/2014/main" val="14606454"/>
                    </a:ext>
                  </a:extLst>
                </a:gridCol>
                <a:gridCol w="4892039">
                  <a:extLst>
                    <a:ext uri="{9D8B030D-6E8A-4147-A177-3AD203B41FA5}">
                      <a16:colId xmlns:a16="http://schemas.microsoft.com/office/drawing/2014/main" val="3231880087"/>
                    </a:ext>
                  </a:extLst>
                </a:gridCol>
              </a:tblGrid>
              <a:tr h="787886">
                <a:tc>
                  <a:txBody>
                    <a:bodyPr/>
                    <a:lstStyle/>
                    <a:p>
                      <a:pPr lvl="3">
                        <a:buNone/>
                      </a:pPr>
                      <a:r>
                        <a:rPr lang="en-US" sz="2400">
                          <a:solidFill>
                            <a:schemeClr val="bg1"/>
                          </a:solidFill>
                        </a:rPr>
                        <a:t>Completion</a:t>
                      </a:r>
                    </a:p>
                  </a:txBody>
                  <a:tcPr/>
                </a:tc>
                <a:tc>
                  <a:txBody>
                    <a:bodyPr/>
                    <a:lstStyle/>
                    <a:p>
                      <a:pPr lvl="3"/>
                      <a:r>
                        <a:rPr lang="en-US" sz="2400">
                          <a:solidFill>
                            <a:schemeClr val="bg1"/>
                          </a:solidFill>
                        </a:rPr>
                        <a:t>Future Work</a:t>
                      </a:r>
                    </a:p>
                  </a:txBody>
                  <a:tcPr/>
                </a:tc>
                <a:extLst>
                  <a:ext uri="{0D108BD9-81ED-4DB2-BD59-A6C34878D82A}">
                    <a16:rowId xmlns:a16="http://schemas.microsoft.com/office/drawing/2014/main" val="3480798948"/>
                  </a:ext>
                </a:extLst>
              </a:tr>
              <a:tr h="787886">
                <a:tc>
                  <a:txBody>
                    <a:bodyPr/>
                    <a:lstStyle/>
                    <a:p>
                      <a:pPr marL="285750" indent="-285750">
                        <a:buFont typeface="Arial"/>
                        <a:buChar char="•"/>
                      </a:pPr>
                      <a:r>
                        <a:rPr lang="en-US"/>
                        <a:t>Genetic Algorithms (NSGA-II) is Implemented with Hard Constraints </a:t>
                      </a:r>
                    </a:p>
                  </a:txBody>
                  <a:tcPr/>
                </a:tc>
                <a:tc>
                  <a:txBody>
                    <a:bodyPr/>
                    <a:lstStyle/>
                    <a:p>
                      <a:pPr marL="285750" indent="-285750">
                        <a:buFont typeface="Arial"/>
                        <a:buChar char="•"/>
                      </a:pPr>
                      <a:r>
                        <a:rPr lang="en-US"/>
                        <a:t>Need to Analyze and Optimize SPEAD2 Algorithms and MOEA/D</a:t>
                      </a:r>
                    </a:p>
                  </a:txBody>
                  <a:tcPr/>
                </a:tc>
                <a:extLst>
                  <a:ext uri="{0D108BD9-81ED-4DB2-BD59-A6C34878D82A}">
                    <a16:rowId xmlns:a16="http://schemas.microsoft.com/office/drawing/2014/main" val="4137793858"/>
                  </a:ext>
                </a:extLst>
              </a:tr>
              <a:tr h="787886">
                <a:tc>
                  <a:txBody>
                    <a:bodyPr/>
                    <a:lstStyle/>
                    <a:p>
                      <a:pPr marL="285750" indent="-285750">
                        <a:buFont typeface="Arial"/>
                        <a:buChar char="•"/>
                      </a:pPr>
                      <a:r>
                        <a:rPr lang="en-US"/>
                        <a:t>Authentication RBAC is Implemented </a:t>
                      </a:r>
                    </a:p>
                  </a:txBody>
                  <a:tcPr/>
                </a:tc>
                <a:tc>
                  <a:txBody>
                    <a:bodyPr/>
                    <a:lstStyle/>
                    <a:p>
                      <a:pPr marL="285750" indent="-285750">
                        <a:buFont typeface="Arial"/>
                        <a:buChar char="•"/>
                      </a:pPr>
                      <a:r>
                        <a:rPr lang="en-US"/>
                        <a:t>Create an API to Export to Teams</a:t>
                      </a:r>
                    </a:p>
                  </a:txBody>
                  <a:tcPr/>
                </a:tc>
                <a:extLst>
                  <a:ext uri="{0D108BD9-81ED-4DB2-BD59-A6C34878D82A}">
                    <a16:rowId xmlns:a16="http://schemas.microsoft.com/office/drawing/2014/main" val="3591373456"/>
                  </a:ext>
                </a:extLst>
              </a:tr>
              <a:tr h="787886">
                <a:tc>
                  <a:txBody>
                    <a:bodyPr/>
                    <a:lstStyle/>
                    <a:p>
                      <a:pPr marL="285750" indent="-285750">
                        <a:buFont typeface="Arial"/>
                        <a:buChar char="•"/>
                      </a:pPr>
                      <a:r>
                        <a:rPr lang="en-US"/>
                        <a:t>Frontend Major Views are Done, Login, Registration, Dashboards ,Basic  Data Adding </a:t>
                      </a:r>
                    </a:p>
                  </a:txBody>
                  <a:tcPr/>
                </a:tc>
                <a:tc>
                  <a:txBody>
                    <a:bodyPr/>
                    <a:lstStyle/>
                    <a:p>
                      <a:pPr marL="285750" indent="-285750">
                        <a:buFont typeface="Arial" panose="020B0604020202020204" pitchFamily="34" charset="0"/>
                        <a:buChar char="•"/>
                      </a:pPr>
                      <a:r>
                        <a:rPr lang="en-US"/>
                        <a:t>Introduction of Soft-Constraints and Evaluation for the System</a:t>
                      </a:r>
                    </a:p>
                  </a:txBody>
                  <a:tcPr/>
                </a:tc>
                <a:extLst>
                  <a:ext uri="{0D108BD9-81ED-4DB2-BD59-A6C34878D82A}">
                    <a16:rowId xmlns:a16="http://schemas.microsoft.com/office/drawing/2014/main" val="280538241"/>
                  </a:ext>
                </a:extLst>
              </a:tr>
            </a:tbl>
          </a:graphicData>
        </a:graphic>
      </p:graphicFrame>
      <p:pic>
        <p:nvPicPr>
          <p:cNvPr id="4" name="Picture 3" descr="A blue circle with a number and a black background&#10;&#10;Description automatically generated">
            <a:extLst>
              <a:ext uri="{FF2B5EF4-FFF2-40B4-BE49-F238E27FC236}">
                <a16:creationId xmlns:a16="http://schemas.microsoft.com/office/drawing/2014/main" id="{7F1682F2-52BD-EA38-3A0D-F764038DB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802" y="4573728"/>
            <a:ext cx="2101708" cy="2101708"/>
          </a:xfrm>
          <a:prstGeom prst="rect">
            <a:avLst/>
          </a:prstGeom>
        </p:spPr>
      </p:pic>
      <p:pic>
        <p:nvPicPr>
          <p:cNvPr id="6" name="Picture 5" descr="A blue circle with a number and a black background&#10;&#10;Description automatically generated">
            <a:extLst>
              <a:ext uri="{FF2B5EF4-FFF2-40B4-BE49-F238E27FC236}">
                <a16:creationId xmlns:a16="http://schemas.microsoft.com/office/drawing/2014/main" id="{69C3FB96-CCA1-5970-D883-1B7B07457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4919" y="4573728"/>
            <a:ext cx="2101708" cy="2101708"/>
          </a:xfrm>
          <a:prstGeom prst="rect">
            <a:avLst/>
          </a:prstGeom>
        </p:spPr>
      </p:pic>
    </p:spTree>
    <p:extLst>
      <p:ext uri="{BB962C8B-B14F-4D97-AF65-F5344CB8AC3E}">
        <p14:creationId xmlns:p14="http://schemas.microsoft.com/office/powerpoint/2010/main" val="350658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CC73-A899-3860-18BA-2F9C311F287C}"/>
              </a:ext>
            </a:extLst>
          </p:cNvPr>
          <p:cNvSpPr>
            <a:spLocks noGrp="1"/>
          </p:cNvSpPr>
          <p:nvPr>
            <p:ph type="title"/>
          </p:nvPr>
        </p:nvSpPr>
        <p:spPr>
          <a:xfrm>
            <a:off x="254000" y="139787"/>
            <a:ext cx="11684000" cy="792162"/>
          </a:xfrm>
        </p:spPr>
        <p:txBody>
          <a:bodyPr/>
          <a:lstStyle/>
          <a:p>
            <a:r>
              <a:rPr lang="en-US"/>
              <a:t>Evidences of Work Done </a:t>
            </a:r>
          </a:p>
        </p:txBody>
      </p:sp>
      <p:sp>
        <p:nvSpPr>
          <p:cNvPr id="3" name="Content Placeholder 2">
            <a:extLst>
              <a:ext uri="{FF2B5EF4-FFF2-40B4-BE49-F238E27FC236}">
                <a16:creationId xmlns:a16="http://schemas.microsoft.com/office/drawing/2014/main" id="{77582405-7B22-E146-8D8C-C9B80BF9E86E}"/>
              </a:ext>
            </a:extLst>
          </p:cNvPr>
          <p:cNvSpPr>
            <a:spLocks noGrp="1"/>
          </p:cNvSpPr>
          <p:nvPr>
            <p:ph idx="1"/>
          </p:nvPr>
        </p:nvSpPr>
        <p:spPr>
          <a:xfrm>
            <a:off x="3464560" y="5963920"/>
            <a:ext cx="4658904" cy="436880"/>
          </a:xfrm>
        </p:spPr>
        <p:txBody>
          <a:bodyPr>
            <a:normAutofit fontScale="77500" lnSpcReduction="20000"/>
          </a:bodyPr>
          <a:lstStyle/>
          <a:p>
            <a:r>
              <a:rPr lang="en-US" sz="1800"/>
              <a:t>Generate Individual Function for Genetic Algorithms</a:t>
            </a:r>
          </a:p>
        </p:txBody>
      </p:sp>
      <p:pic>
        <p:nvPicPr>
          <p:cNvPr id="13" name="Picture 12">
            <a:extLst>
              <a:ext uri="{FF2B5EF4-FFF2-40B4-BE49-F238E27FC236}">
                <a16:creationId xmlns:a16="http://schemas.microsoft.com/office/drawing/2014/main" id="{031CFCAC-38CA-F4DA-50F3-D1C83335C67A}"/>
              </a:ext>
            </a:extLst>
          </p:cNvPr>
          <p:cNvPicPr>
            <a:picLocks noChangeAspect="1"/>
          </p:cNvPicPr>
          <p:nvPr/>
        </p:nvPicPr>
        <p:blipFill>
          <a:blip r:embed="rId2"/>
          <a:stretch>
            <a:fillRect/>
          </a:stretch>
        </p:blipFill>
        <p:spPr>
          <a:xfrm>
            <a:off x="3322320" y="1006767"/>
            <a:ext cx="5344160" cy="4919284"/>
          </a:xfrm>
          <a:prstGeom prst="rect">
            <a:avLst/>
          </a:prstGeom>
        </p:spPr>
      </p:pic>
    </p:spTree>
    <p:extLst>
      <p:ext uri="{BB962C8B-B14F-4D97-AF65-F5344CB8AC3E}">
        <p14:creationId xmlns:p14="http://schemas.microsoft.com/office/powerpoint/2010/main" val="2205181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75A2F-6CF2-7183-1F39-5D7BF2E2A148}"/>
              </a:ext>
            </a:extLst>
          </p:cNvPr>
          <p:cNvSpPr>
            <a:spLocks noGrp="1"/>
          </p:cNvSpPr>
          <p:nvPr>
            <p:ph type="title"/>
          </p:nvPr>
        </p:nvSpPr>
        <p:spPr/>
        <p:txBody>
          <a:bodyPr/>
          <a:lstStyle/>
          <a:p>
            <a:r>
              <a:rPr lang="en-US"/>
              <a:t>Flow of the Code</a:t>
            </a:r>
          </a:p>
        </p:txBody>
      </p:sp>
      <p:pic>
        <p:nvPicPr>
          <p:cNvPr id="6" name="Content Placeholder 5">
            <a:extLst>
              <a:ext uri="{FF2B5EF4-FFF2-40B4-BE49-F238E27FC236}">
                <a16:creationId xmlns:a16="http://schemas.microsoft.com/office/drawing/2014/main" id="{4D24405F-E433-9801-9A13-023B26D88D36}"/>
              </a:ext>
            </a:extLst>
          </p:cNvPr>
          <p:cNvPicPr>
            <a:picLocks noGrp="1" noChangeAspect="1"/>
          </p:cNvPicPr>
          <p:nvPr>
            <p:ph idx="1"/>
          </p:nvPr>
        </p:nvPicPr>
        <p:blipFill>
          <a:blip r:embed="rId2"/>
          <a:stretch>
            <a:fillRect/>
          </a:stretch>
        </p:blipFill>
        <p:spPr bwMode="auto">
          <a:xfrm>
            <a:off x="820832" y="1245476"/>
            <a:ext cx="9926722"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132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8BA1-04D8-BCC3-0CC3-953279AF6A17}"/>
              </a:ext>
            </a:extLst>
          </p:cNvPr>
          <p:cNvSpPr>
            <a:spLocks noGrp="1"/>
          </p:cNvSpPr>
          <p:nvPr>
            <p:ph type="title"/>
          </p:nvPr>
        </p:nvSpPr>
        <p:spPr/>
        <p:txBody>
          <a:bodyPr/>
          <a:lstStyle/>
          <a:p>
            <a:r>
              <a:rPr lang="en-US"/>
              <a:t>Evidences of Work Done </a:t>
            </a:r>
          </a:p>
        </p:txBody>
      </p:sp>
      <p:pic>
        <p:nvPicPr>
          <p:cNvPr id="9" name="Content Placeholder 8">
            <a:extLst>
              <a:ext uri="{FF2B5EF4-FFF2-40B4-BE49-F238E27FC236}">
                <a16:creationId xmlns:a16="http://schemas.microsoft.com/office/drawing/2014/main" id="{A3D89CA4-C58A-5D26-6624-EA8A3A647CF5}"/>
              </a:ext>
            </a:extLst>
          </p:cNvPr>
          <p:cNvPicPr>
            <a:picLocks noGrp="1" noChangeAspect="1"/>
          </p:cNvPicPr>
          <p:nvPr>
            <p:ph idx="1"/>
          </p:nvPr>
        </p:nvPicPr>
        <p:blipFill>
          <a:blip r:embed="rId2"/>
          <a:stretch>
            <a:fillRect/>
          </a:stretch>
        </p:blipFill>
        <p:spPr>
          <a:xfrm>
            <a:off x="3703348" y="1096962"/>
            <a:ext cx="4782582" cy="5181600"/>
          </a:xfrm>
        </p:spPr>
      </p:pic>
      <p:sp>
        <p:nvSpPr>
          <p:cNvPr id="11" name="TextBox 10">
            <a:extLst>
              <a:ext uri="{FF2B5EF4-FFF2-40B4-BE49-F238E27FC236}">
                <a16:creationId xmlns:a16="http://schemas.microsoft.com/office/drawing/2014/main" id="{2471CA2F-3E3C-5342-B0AF-77A3138F13DF}"/>
              </a:ext>
            </a:extLst>
          </p:cNvPr>
          <p:cNvSpPr txBox="1"/>
          <p:nvPr/>
        </p:nvSpPr>
        <p:spPr>
          <a:xfrm>
            <a:off x="3960699" y="6368534"/>
            <a:ext cx="4267880" cy="369332"/>
          </a:xfrm>
          <a:prstGeom prst="rect">
            <a:avLst/>
          </a:prstGeom>
          <a:noFill/>
        </p:spPr>
        <p:txBody>
          <a:bodyPr wrap="square">
            <a:spAutoFit/>
          </a:bodyPr>
          <a:lstStyle/>
          <a:p>
            <a:r>
              <a:rPr lang="en-US" sz="1800"/>
              <a:t>Evaluate Function for Genetic Algorithms</a:t>
            </a:r>
          </a:p>
        </p:txBody>
      </p:sp>
    </p:spTree>
    <p:extLst>
      <p:ext uri="{BB962C8B-B14F-4D97-AF65-F5344CB8AC3E}">
        <p14:creationId xmlns:p14="http://schemas.microsoft.com/office/powerpoint/2010/main" val="205740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ith a goatee and a blue shirt&#10;&#10;Description automatically generated">
            <a:extLst>
              <a:ext uri="{FF2B5EF4-FFF2-40B4-BE49-F238E27FC236}">
                <a16:creationId xmlns:a16="http://schemas.microsoft.com/office/drawing/2014/main" id="{99C88DF6-7075-A91B-7650-589F8219D4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620" y="1332616"/>
            <a:ext cx="1258824" cy="161848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8" name="Picture 7" descr="A person in a dress holding a book&#10;&#10;Description automatically generated">
            <a:extLst>
              <a:ext uri="{FF2B5EF4-FFF2-40B4-BE49-F238E27FC236}">
                <a16:creationId xmlns:a16="http://schemas.microsoft.com/office/drawing/2014/main" id="{3760AFF1-D354-D330-BB53-36A881BF03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385" t="2519" r="23077" b="34006"/>
          <a:stretch/>
        </p:blipFill>
        <p:spPr>
          <a:xfrm>
            <a:off x="7637264" y="1321087"/>
            <a:ext cx="1507956" cy="172883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suit&#10;&#10;Description automatically generated">
            <a:extLst>
              <a:ext uri="{FF2B5EF4-FFF2-40B4-BE49-F238E27FC236}">
                <a16:creationId xmlns:a16="http://schemas.microsoft.com/office/drawing/2014/main" id="{B1288BDE-2DC8-BC24-1A72-39E523F246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6008" y="3934285"/>
            <a:ext cx="1355183" cy="16000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E85BBC13-8995-0D9F-8687-02839F410079}"/>
              </a:ext>
            </a:extLst>
          </p:cNvPr>
          <p:cNvSpPr txBox="1"/>
          <p:nvPr/>
        </p:nvSpPr>
        <p:spPr>
          <a:xfrm>
            <a:off x="2293815" y="3105834"/>
            <a:ext cx="2866435" cy="646331"/>
          </a:xfrm>
          <a:prstGeom prst="rect">
            <a:avLst/>
          </a:prstGeom>
          <a:noFill/>
        </p:spPr>
        <p:txBody>
          <a:bodyPr wrap="square" rtlCol="0">
            <a:spAutoFit/>
          </a:bodyPr>
          <a:lstStyle/>
          <a:p>
            <a:pPr algn="ctr"/>
            <a:r>
              <a:rPr lang="en-US" b="1" kern="1200">
                <a:solidFill>
                  <a:srgbClr val="000000"/>
                </a:solidFill>
                <a:effectLst/>
                <a:latin typeface="Aptos" panose="020B0004020202020204" pitchFamily="34" charset="0"/>
                <a:ea typeface="+mn-ea"/>
                <a:cs typeface="+mn-cs"/>
              </a:rPr>
              <a:t>Supervisor</a:t>
            </a:r>
            <a:br>
              <a:rPr lang="en-US" b="1" kern="1200">
                <a:solidFill>
                  <a:srgbClr val="000000"/>
                </a:solidFill>
                <a:effectLst/>
                <a:latin typeface="Aptos" panose="020B0004020202020204" pitchFamily="34" charset="0"/>
                <a:ea typeface="+mn-ea"/>
                <a:cs typeface="+mn-cs"/>
              </a:rPr>
            </a:br>
            <a:r>
              <a:rPr lang="en-US" err="1">
                <a:solidFill>
                  <a:srgbClr val="000000"/>
                </a:solidFill>
                <a:latin typeface="Aptos" panose="020B0004020202020204" pitchFamily="34" charset="0"/>
              </a:rPr>
              <a:t>Mr.Jeewaka</a:t>
            </a:r>
            <a:r>
              <a:rPr lang="en-US">
                <a:solidFill>
                  <a:srgbClr val="000000"/>
                </a:solidFill>
                <a:latin typeface="Aptos" panose="020B0004020202020204" pitchFamily="34" charset="0"/>
              </a:rPr>
              <a:t> Perera</a:t>
            </a:r>
            <a:endParaRPr lang="en-US"/>
          </a:p>
        </p:txBody>
      </p:sp>
      <p:sp>
        <p:nvSpPr>
          <p:cNvPr id="11" name="TextBox 10">
            <a:extLst>
              <a:ext uri="{FF2B5EF4-FFF2-40B4-BE49-F238E27FC236}">
                <a16:creationId xmlns:a16="http://schemas.microsoft.com/office/drawing/2014/main" id="{15240B4E-2B61-CE64-F136-388B2A2ADAE0}"/>
              </a:ext>
            </a:extLst>
          </p:cNvPr>
          <p:cNvSpPr txBox="1"/>
          <p:nvPr/>
        </p:nvSpPr>
        <p:spPr>
          <a:xfrm>
            <a:off x="7001378" y="3105834"/>
            <a:ext cx="2779728" cy="646331"/>
          </a:xfrm>
          <a:prstGeom prst="rect">
            <a:avLst/>
          </a:prstGeom>
          <a:noFill/>
        </p:spPr>
        <p:txBody>
          <a:bodyPr wrap="square">
            <a:spAutoFit/>
          </a:bodyPr>
          <a:lstStyle/>
          <a:p>
            <a:pPr algn="ctr"/>
            <a:r>
              <a:rPr lang="en-US" b="1" kern="1200">
                <a:solidFill>
                  <a:srgbClr val="000000"/>
                </a:solidFill>
                <a:effectLst/>
                <a:latin typeface="Aptos" panose="020B0004020202020204" pitchFamily="34" charset="0"/>
                <a:ea typeface="+mn-ea"/>
                <a:cs typeface="+mn-cs"/>
              </a:rPr>
              <a:t>Co-Supervisor</a:t>
            </a:r>
            <a:br>
              <a:rPr lang="en-US" b="1" kern="1200">
                <a:solidFill>
                  <a:srgbClr val="000000"/>
                </a:solidFill>
                <a:effectLst/>
                <a:latin typeface="Aptos" panose="020B0004020202020204" pitchFamily="34" charset="0"/>
                <a:ea typeface="+mn-ea"/>
                <a:cs typeface="+mn-cs"/>
              </a:rPr>
            </a:br>
            <a:r>
              <a:rPr lang="en-US" err="1">
                <a:solidFill>
                  <a:srgbClr val="000000"/>
                </a:solidFill>
                <a:latin typeface="Aptos" panose="020B0004020202020204" pitchFamily="34" charset="0"/>
              </a:rPr>
              <a:t>Mrs.Sasini</a:t>
            </a:r>
            <a:r>
              <a:rPr lang="en-US">
                <a:solidFill>
                  <a:srgbClr val="000000"/>
                </a:solidFill>
                <a:latin typeface="Aptos" panose="020B0004020202020204" pitchFamily="34" charset="0"/>
              </a:rPr>
              <a:t> </a:t>
            </a:r>
            <a:r>
              <a:rPr lang="en-US" err="1">
                <a:solidFill>
                  <a:srgbClr val="000000"/>
                </a:solidFill>
                <a:latin typeface="Aptos" panose="020B0004020202020204" pitchFamily="34" charset="0"/>
              </a:rPr>
              <a:t>Hathurusinghe</a:t>
            </a:r>
            <a:endParaRPr lang="en-US"/>
          </a:p>
        </p:txBody>
      </p:sp>
      <p:sp>
        <p:nvSpPr>
          <p:cNvPr id="13" name="TextBox 12">
            <a:extLst>
              <a:ext uri="{FF2B5EF4-FFF2-40B4-BE49-F238E27FC236}">
                <a16:creationId xmlns:a16="http://schemas.microsoft.com/office/drawing/2014/main" id="{F27DEEA2-902D-D7E4-48F4-A95A732A81BA}"/>
              </a:ext>
            </a:extLst>
          </p:cNvPr>
          <p:cNvSpPr txBox="1"/>
          <p:nvPr/>
        </p:nvSpPr>
        <p:spPr>
          <a:xfrm>
            <a:off x="812800" y="5640790"/>
            <a:ext cx="2641600" cy="646331"/>
          </a:xfrm>
          <a:prstGeom prst="rect">
            <a:avLst/>
          </a:prstGeom>
          <a:noFill/>
        </p:spPr>
        <p:txBody>
          <a:bodyPr wrap="square">
            <a:spAutoFit/>
          </a:bodyPr>
          <a:lstStyle/>
          <a:p>
            <a:pPr algn="ctr"/>
            <a:r>
              <a:rPr lang="en-US" b="1" kern="1200">
                <a:solidFill>
                  <a:srgbClr val="000000"/>
                </a:solidFill>
                <a:effectLst/>
                <a:latin typeface="Aptos" panose="020B0004020202020204" pitchFamily="34" charset="0"/>
                <a:ea typeface="+mn-ea"/>
                <a:cs typeface="+mn-cs"/>
              </a:rPr>
              <a:t>Team Leader</a:t>
            </a:r>
            <a:br>
              <a:rPr lang="en-US" b="1" kern="1200">
                <a:solidFill>
                  <a:srgbClr val="000000"/>
                </a:solidFill>
                <a:effectLst/>
                <a:latin typeface="Aptos" panose="020B0004020202020204" pitchFamily="34" charset="0"/>
                <a:ea typeface="+mn-ea"/>
                <a:cs typeface="+mn-cs"/>
              </a:rPr>
            </a:br>
            <a:r>
              <a:rPr lang="en-US">
                <a:solidFill>
                  <a:srgbClr val="000000"/>
                </a:solidFill>
                <a:latin typeface="Aptos" panose="020B0004020202020204" pitchFamily="34" charset="0"/>
              </a:rPr>
              <a:t>Weerasinghe K.D.E.I</a:t>
            </a:r>
            <a:endParaRPr lang="en-US"/>
          </a:p>
        </p:txBody>
      </p:sp>
      <p:pic>
        <p:nvPicPr>
          <p:cNvPr id="18" name="Picture 17" descr="A person with long hair smiling&#10;&#10;Description automatically generated">
            <a:extLst>
              <a:ext uri="{FF2B5EF4-FFF2-40B4-BE49-F238E27FC236}">
                <a16:creationId xmlns:a16="http://schemas.microsoft.com/office/drawing/2014/main" id="{B359F33C-C87D-6743-1AA8-0DB7FA323B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1152" y="3895198"/>
            <a:ext cx="1463781" cy="16781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TextBox 19">
            <a:extLst>
              <a:ext uri="{FF2B5EF4-FFF2-40B4-BE49-F238E27FC236}">
                <a16:creationId xmlns:a16="http://schemas.microsoft.com/office/drawing/2014/main" id="{9C2BBC86-B07C-F441-9ED5-92AFEC445867}"/>
              </a:ext>
            </a:extLst>
          </p:cNvPr>
          <p:cNvSpPr txBox="1"/>
          <p:nvPr/>
        </p:nvSpPr>
        <p:spPr>
          <a:xfrm>
            <a:off x="3522698" y="5728201"/>
            <a:ext cx="2900688" cy="646331"/>
          </a:xfrm>
          <a:prstGeom prst="rect">
            <a:avLst/>
          </a:prstGeom>
          <a:noFill/>
        </p:spPr>
        <p:txBody>
          <a:bodyPr wrap="square">
            <a:spAutoFit/>
          </a:bodyPr>
          <a:lstStyle/>
          <a:p>
            <a:pPr algn="ctr"/>
            <a:r>
              <a:rPr lang="en-US" b="1" kern="1200">
                <a:solidFill>
                  <a:srgbClr val="000000"/>
                </a:solidFill>
                <a:effectLst/>
                <a:latin typeface="Aptos" panose="020B0004020202020204" pitchFamily="34" charset="0"/>
                <a:ea typeface="+mn-ea"/>
                <a:cs typeface="+mn-cs"/>
              </a:rPr>
              <a:t>Team </a:t>
            </a:r>
            <a:r>
              <a:rPr lang="en-US" b="1">
                <a:solidFill>
                  <a:srgbClr val="000000"/>
                </a:solidFill>
                <a:latin typeface="Aptos" panose="020B0004020202020204" pitchFamily="34" charset="0"/>
              </a:rPr>
              <a:t>Member</a:t>
            </a:r>
            <a:br>
              <a:rPr lang="en-US" b="1" kern="1200">
                <a:solidFill>
                  <a:srgbClr val="000000"/>
                </a:solidFill>
                <a:effectLst/>
                <a:latin typeface="Aptos" panose="020B0004020202020204" pitchFamily="34" charset="0"/>
                <a:ea typeface="+mn-ea"/>
                <a:cs typeface="+mn-cs"/>
              </a:rPr>
            </a:br>
            <a:r>
              <a:rPr lang="en-US" err="1">
                <a:solidFill>
                  <a:srgbClr val="000000"/>
                </a:solidFill>
                <a:latin typeface="Aptos" panose="020B0004020202020204" pitchFamily="34" charset="0"/>
              </a:rPr>
              <a:t>Wijayawardhana</a:t>
            </a:r>
            <a:r>
              <a:rPr lang="en-US">
                <a:solidFill>
                  <a:srgbClr val="000000"/>
                </a:solidFill>
                <a:latin typeface="Aptos" panose="020B0004020202020204" pitchFamily="34" charset="0"/>
              </a:rPr>
              <a:t> G.L.C.N.D</a:t>
            </a:r>
            <a:endParaRPr lang="en-US"/>
          </a:p>
        </p:txBody>
      </p:sp>
      <p:sp>
        <p:nvSpPr>
          <p:cNvPr id="23" name="Rectangle: Rounded Corners 22">
            <a:extLst>
              <a:ext uri="{FF2B5EF4-FFF2-40B4-BE49-F238E27FC236}">
                <a16:creationId xmlns:a16="http://schemas.microsoft.com/office/drawing/2014/main" id="{E6621024-789B-D9C1-809A-68636C5EB096}"/>
              </a:ext>
            </a:extLst>
          </p:cNvPr>
          <p:cNvSpPr/>
          <p:nvPr/>
        </p:nvSpPr>
        <p:spPr>
          <a:xfrm>
            <a:off x="3097620" y="142921"/>
            <a:ext cx="6506518" cy="88956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latin typeface="Adobe Devanagari"/>
              </a:rPr>
              <a:t>MEMBERS</a:t>
            </a:r>
            <a:endParaRPr lang="en-US" sz="4800" b="1">
              <a:solidFill>
                <a:schemeClr val="tx1"/>
              </a:solidFill>
              <a:latin typeface="Adobe Devanagari"/>
            </a:endParaRPr>
          </a:p>
        </p:txBody>
      </p:sp>
      <p:pic>
        <p:nvPicPr>
          <p:cNvPr id="3" name="Picture 2" descr="A person in a white shirt and black tie&#10;&#10;Description automatically generated">
            <a:extLst>
              <a:ext uri="{FF2B5EF4-FFF2-40B4-BE49-F238E27FC236}">
                <a16:creationId xmlns:a16="http://schemas.microsoft.com/office/drawing/2014/main" id="{2A17A12B-45F9-1F1F-F8C7-17E773EDC239}"/>
              </a:ext>
            </a:extLst>
          </p:cNvPr>
          <p:cNvPicPr>
            <a:picLocks noChangeAspect="1"/>
          </p:cNvPicPr>
          <p:nvPr/>
        </p:nvPicPr>
        <p:blipFill>
          <a:blip r:embed="rId6"/>
          <a:stretch>
            <a:fillRect/>
          </a:stretch>
        </p:blipFill>
        <p:spPr>
          <a:xfrm>
            <a:off x="7134894" y="3804268"/>
            <a:ext cx="1545691" cy="17691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extBox 13">
            <a:extLst>
              <a:ext uri="{FF2B5EF4-FFF2-40B4-BE49-F238E27FC236}">
                <a16:creationId xmlns:a16="http://schemas.microsoft.com/office/drawing/2014/main" id="{2A65ED25-12CD-AD25-D7CD-7C96126FD38F}"/>
              </a:ext>
            </a:extLst>
          </p:cNvPr>
          <p:cNvSpPr txBox="1"/>
          <p:nvPr/>
        </p:nvSpPr>
        <p:spPr>
          <a:xfrm>
            <a:off x="6252287" y="5727063"/>
            <a:ext cx="31445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r>
              <a:rPr lang="en-US" b="1">
                <a:latin typeface="Aptos"/>
                <a:ea typeface="+mn-lt"/>
                <a:cs typeface="+mn-lt"/>
              </a:rPr>
              <a:t>Team Member</a:t>
            </a:r>
            <a:endParaRPr lang="en-US">
              <a:latin typeface="Aptos"/>
              <a:ea typeface="+mn-lt"/>
              <a:cs typeface="+mn-lt"/>
            </a:endParaRPr>
          </a:p>
          <a:p>
            <a:pPr lvl="2"/>
            <a:r>
              <a:rPr lang="en-US" err="1">
                <a:ea typeface="+mn-lt"/>
                <a:cs typeface="+mn-lt"/>
              </a:rPr>
              <a:t>Udayantha</a:t>
            </a:r>
            <a:r>
              <a:rPr lang="en-US">
                <a:ea typeface="+mn-lt"/>
                <a:cs typeface="+mn-lt"/>
              </a:rPr>
              <a:t> D.M S</a:t>
            </a:r>
            <a:br>
              <a:rPr lang="en-US" b="1">
                <a:ea typeface="+mn-lt"/>
                <a:cs typeface="+mn-lt"/>
              </a:rPr>
            </a:br>
            <a:endParaRPr lang="en-US">
              <a:ea typeface="+mn-lt"/>
              <a:cs typeface="+mn-lt"/>
            </a:endParaRPr>
          </a:p>
        </p:txBody>
      </p:sp>
      <p:pic>
        <p:nvPicPr>
          <p:cNvPr id="2" name="Picture 1" descr="A person in a suit&#10;&#10;Description automatically generated">
            <a:extLst>
              <a:ext uri="{FF2B5EF4-FFF2-40B4-BE49-F238E27FC236}">
                <a16:creationId xmlns:a16="http://schemas.microsoft.com/office/drawing/2014/main" id="{692A27F6-CB3A-E2EB-31E2-87BC9787F548}"/>
              </a:ext>
            </a:extLst>
          </p:cNvPr>
          <p:cNvPicPr>
            <a:picLocks noChangeAspect="1"/>
          </p:cNvPicPr>
          <p:nvPr/>
        </p:nvPicPr>
        <p:blipFill>
          <a:blip r:embed="rId7"/>
          <a:srcRect l="5759" t="-17895" r="7330" b="17368"/>
          <a:stretch/>
        </p:blipFill>
        <p:spPr>
          <a:xfrm>
            <a:off x="9847782" y="3752165"/>
            <a:ext cx="1537572" cy="17784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B6FDC01D-CA46-DBE8-39D2-03209B6661F4}"/>
              </a:ext>
            </a:extLst>
          </p:cNvPr>
          <p:cNvSpPr txBox="1"/>
          <p:nvPr/>
        </p:nvSpPr>
        <p:spPr>
          <a:xfrm>
            <a:off x="8905828" y="5684272"/>
            <a:ext cx="31445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r>
              <a:rPr lang="en-US" b="1">
                <a:latin typeface="Aptos"/>
                <a:ea typeface="+mn-lt"/>
                <a:cs typeface="+mn-lt"/>
              </a:rPr>
              <a:t>Team Member</a:t>
            </a:r>
            <a:endParaRPr lang="en-US">
              <a:latin typeface="Aptos"/>
              <a:ea typeface="+mn-lt"/>
              <a:cs typeface="+mn-lt"/>
            </a:endParaRPr>
          </a:p>
          <a:p>
            <a:pPr lvl="2"/>
            <a:r>
              <a:rPr lang="en-US">
                <a:ea typeface="+mn-lt"/>
                <a:cs typeface="+mn-lt"/>
              </a:rPr>
              <a:t>De Silva K.H.P.N</a:t>
            </a:r>
            <a:br>
              <a:rPr lang="en-US" b="1">
                <a:ea typeface="+mn-lt"/>
                <a:cs typeface="+mn-lt"/>
              </a:rPr>
            </a:br>
            <a:endParaRPr lang="en-US">
              <a:ea typeface="+mn-lt"/>
              <a:cs typeface="+mn-lt"/>
            </a:endParaRPr>
          </a:p>
        </p:txBody>
      </p:sp>
    </p:spTree>
    <p:extLst>
      <p:ext uri="{BB962C8B-B14F-4D97-AF65-F5344CB8AC3E}">
        <p14:creationId xmlns:p14="http://schemas.microsoft.com/office/powerpoint/2010/main" val="4288481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F2786-C126-C730-EFF9-642244F1AD98}"/>
              </a:ext>
            </a:extLst>
          </p:cNvPr>
          <p:cNvSpPr>
            <a:spLocks noGrp="1"/>
          </p:cNvSpPr>
          <p:nvPr>
            <p:ph type="title"/>
          </p:nvPr>
        </p:nvSpPr>
        <p:spPr/>
        <p:txBody>
          <a:bodyPr/>
          <a:lstStyle/>
          <a:p>
            <a:r>
              <a:rPr lang="en-US"/>
              <a:t>UI/UX</a:t>
            </a:r>
          </a:p>
        </p:txBody>
      </p:sp>
      <p:pic>
        <p:nvPicPr>
          <p:cNvPr id="5" name="Content Placeholder 4">
            <a:extLst>
              <a:ext uri="{FF2B5EF4-FFF2-40B4-BE49-F238E27FC236}">
                <a16:creationId xmlns:a16="http://schemas.microsoft.com/office/drawing/2014/main" id="{C08610BC-F1BE-3781-89B3-B1A9CCA9DB7E}"/>
              </a:ext>
            </a:extLst>
          </p:cNvPr>
          <p:cNvPicPr>
            <a:picLocks noGrp="1" noChangeAspect="1"/>
          </p:cNvPicPr>
          <p:nvPr>
            <p:ph idx="1"/>
          </p:nvPr>
        </p:nvPicPr>
        <p:blipFill>
          <a:blip r:embed="rId2"/>
          <a:stretch>
            <a:fillRect/>
          </a:stretch>
        </p:blipFill>
        <p:spPr>
          <a:xfrm>
            <a:off x="629919" y="1302203"/>
            <a:ext cx="5560101" cy="3127557"/>
          </a:xfrm>
        </p:spPr>
      </p:pic>
      <p:pic>
        <p:nvPicPr>
          <p:cNvPr id="7" name="Picture 6">
            <a:extLst>
              <a:ext uri="{FF2B5EF4-FFF2-40B4-BE49-F238E27FC236}">
                <a16:creationId xmlns:a16="http://schemas.microsoft.com/office/drawing/2014/main" id="{9197488B-3BAA-DF1F-8994-F665B8CFA902}"/>
              </a:ext>
            </a:extLst>
          </p:cNvPr>
          <p:cNvPicPr>
            <a:picLocks noChangeAspect="1"/>
          </p:cNvPicPr>
          <p:nvPr/>
        </p:nvPicPr>
        <p:blipFill>
          <a:blip r:embed="rId3"/>
          <a:stretch>
            <a:fillRect/>
          </a:stretch>
        </p:blipFill>
        <p:spPr>
          <a:xfrm>
            <a:off x="6428698" y="2614249"/>
            <a:ext cx="5560102" cy="3127557"/>
          </a:xfrm>
          <a:prstGeom prst="rect">
            <a:avLst/>
          </a:prstGeom>
        </p:spPr>
      </p:pic>
    </p:spTree>
    <p:extLst>
      <p:ext uri="{BB962C8B-B14F-4D97-AF65-F5344CB8AC3E}">
        <p14:creationId xmlns:p14="http://schemas.microsoft.com/office/powerpoint/2010/main" val="3304532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CD0D-114F-7927-6178-085FD78464BC}"/>
              </a:ext>
            </a:extLst>
          </p:cNvPr>
          <p:cNvSpPr>
            <a:spLocks noGrp="1"/>
          </p:cNvSpPr>
          <p:nvPr>
            <p:ph type="title"/>
          </p:nvPr>
        </p:nvSpPr>
        <p:spPr/>
        <p:txBody>
          <a:bodyPr/>
          <a:lstStyle/>
          <a:p>
            <a:r>
              <a:rPr lang="en-US"/>
              <a:t>Comparison With Current Systems</a:t>
            </a:r>
          </a:p>
        </p:txBody>
      </p:sp>
      <p:pic>
        <p:nvPicPr>
          <p:cNvPr id="5" name="Content Placeholder 4">
            <a:extLst>
              <a:ext uri="{FF2B5EF4-FFF2-40B4-BE49-F238E27FC236}">
                <a16:creationId xmlns:a16="http://schemas.microsoft.com/office/drawing/2014/main" id="{18BF1CC7-5226-1CE3-784B-B6B08FE05E81}"/>
              </a:ext>
            </a:extLst>
          </p:cNvPr>
          <p:cNvPicPr>
            <a:picLocks noGrp="1" noChangeAspect="1"/>
          </p:cNvPicPr>
          <p:nvPr>
            <p:ph idx="1"/>
          </p:nvPr>
        </p:nvPicPr>
        <p:blipFill>
          <a:blip r:embed="rId2"/>
          <a:stretch>
            <a:fillRect/>
          </a:stretch>
        </p:blipFill>
        <p:spPr>
          <a:xfrm>
            <a:off x="581187" y="1619394"/>
            <a:ext cx="4936550" cy="3619212"/>
          </a:xfrm>
        </p:spPr>
      </p:pic>
      <p:pic>
        <p:nvPicPr>
          <p:cNvPr id="7" name="Picture 6">
            <a:extLst>
              <a:ext uri="{FF2B5EF4-FFF2-40B4-BE49-F238E27FC236}">
                <a16:creationId xmlns:a16="http://schemas.microsoft.com/office/drawing/2014/main" id="{9093F703-410C-7CB5-79AB-5C24E7271318}"/>
              </a:ext>
            </a:extLst>
          </p:cNvPr>
          <p:cNvPicPr>
            <a:picLocks noChangeAspect="1"/>
          </p:cNvPicPr>
          <p:nvPr/>
        </p:nvPicPr>
        <p:blipFill>
          <a:blip r:embed="rId3"/>
          <a:stretch>
            <a:fillRect/>
          </a:stretch>
        </p:blipFill>
        <p:spPr>
          <a:xfrm>
            <a:off x="6066730" y="1619394"/>
            <a:ext cx="3625626" cy="2261726"/>
          </a:xfrm>
          <a:prstGeom prst="rect">
            <a:avLst/>
          </a:prstGeom>
        </p:spPr>
      </p:pic>
      <p:pic>
        <p:nvPicPr>
          <p:cNvPr id="8" name="Picture 7">
            <a:extLst>
              <a:ext uri="{FF2B5EF4-FFF2-40B4-BE49-F238E27FC236}">
                <a16:creationId xmlns:a16="http://schemas.microsoft.com/office/drawing/2014/main" id="{C5016D04-A303-56F1-E57C-5593A2D6DA0E}"/>
              </a:ext>
            </a:extLst>
          </p:cNvPr>
          <p:cNvPicPr>
            <a:picLocks noChangeAspect="1"/>
          </p:cNvPicPr>
          <p:nvPr/>
        </p:nvPicPr>
        <p:blipFill>
          <a:blip r:embed="rId4"/>
          <a:stretch>
            <a:fillRect/>
          </a:stretch>
        </p:blipFill>
        <p:spPr>
          <a:xfrm>
            <a:off x="7501704" y="4086360"/>
            <a:ext cx="3789439" cy="2131560"/>
          </a:xfrm>
          <a:prstGeom prst="rect">
            <a:avLst/>
          </a:prstGeom>
        </p:spPr>
      </p:pic>
    </p:spTree>
    <p:extLst>
      <p:ext uri="{BB962C8B-B14F-4D97-AF65-F5344CB8AC3E}">
        <p14:creationId xmlns:p14="http://schemas.microsoft.com/office/powerpoint/2010/main" val="1457534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52C5-BA2C-F165-5410-2D8FE415D172}"/>
              </a:ext>
            </a:extLst>
          </p:cNvPr>
          <p:cNvSpPr>
            <a:spLocks noGrp="1"/>
          </p:cNvSpPr>
          <p:nvPr>
            <p:ph type="title"/>
          </p:nvPr>
        </p:nvSpPr>
        <p:spPr/>
        <p:txBody>
          <a:bodyPr/>
          <a:lstStyle/>
          <a:p>
            <a:r>
              <a:rPr lang="en-US"/>
              <a:t>Timetable Generation </a:t>
            </a:r>
          </a:p>
        </p:txBody>
      </p:sp>
      <p:pic>
        <p:nvPicPr>
          <p:cNvPr id="5" name="Content Placeholder 4">
            <a:extLst>
              <a:ext uri="{FF2B5EF4-FFF2-40B4-BE49-F238E27FC236}">
                <a16:creationId xmlns:a16="http://schemas.microsoft.com/office/drawing/2014/main" id="{952F4A9D-B6B8-4B13-CE36-0AC5EDC06150}"/>
              </a:ext>
            </a:extLst>
          </p:cNvPr>
          <p:cNvPicPr>
            <a:picLocks noGrp="1" noChangeAspect="1"/>
          </p:cNvPicPr>
          <p:nvPr>
            <p:ph idx="1"/>
          </p:nvPr>
        </p:nvPicPr>
        <p:blipFill>
          <a:blip r:embed="rId2"/>
          <a:stretch>
            <a:fillRect/>
          </a:stretch>
        </p:blipFill>
        <p:spPr>
          <a:xfrm>
            <a:off x="1381211" y="1168082"/>
            <a:ext cx="9429578" cy="5181600"/>
          </a:xfrm>
        </p:spPr>
      </p:pic>
    </p:spTree>
    <p:extLst>
      <p:ext uri="{BB962C8B-B14F-4D97-AF65-F5344CB8AC3E}">
        <p14:creationId xmlns:p14="http://schemas.microsoft.com/office/powerpoint/2010/main" val="51980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METHOLOGY</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p>
          <a:p>
            <a:pPr marL="0" indent="0">
              <a:buNone/>
            </a:pPr>
            <a:endParaRPr lang="en-US" sz="2200"/>
          </a:p>
        </p:txBody>
      </p:sp>
      <p:sp>
        <p:nvSpPr>
          <p:cNvPr id="7" name="Rectangle: Rounded Corners 6">
            <a:extLst>
              <a:ext uri="{FF2B5EF4-FFF2-40B4-BE49-F238E27FC236}">
                <a16:creationId xmlns:a16="http://schemas.microsoft.com/office/drawing/2014/main" id="{EFBCEFA7-2389-A215-22E1-A45958A665E8}"/>
              </a:ext>
            </a:extLst>
          </p:cNvPr>
          <p:cNvSpPr/>
          <p:nvPr/>
        </p:nvSpPr>
        <p:spPr>
          <a:xfrm>
            <a:off x="1101108" y="2169446"/>
            <a:ext cx="5324168" cy="2986548"/>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D284CC67-80E0-3815-4482-ED3C021284FB}"/>
              </a:ext>
            </a:extLst>
          </p:cNvPr>
          <p:cNvSpPr txBox="1"/>
          <p:nvPr/>
        </p:nvSpPr>
        <p:spPr>
          <a:xfrm>
            <a:off x="1376824" y="1995636"/>
            <a:ext cx="4769976" cy="3170099"/>
          </a:xfrm>
          <a:prstGeom prst="rect">
            <a:avLst/>
          </a:prstGeom>
          <a:noFill/>
        </p:spPr>
        <p:txBody>
          <a:bodyPr wrap="square" rtlCol="0">
            <a:spAutoFit/>
          </a:bodyPr>
          <a:lstStyle/>
          <a:p>
            <a:endParaRPr lang="en-US" sz="2800"/>
          </a:p>
          <a:p>
            <a:pPr marL="457200" indent="-457200">
              <a:buFont typeface="Wingdings" panose="05000000000000000000" pitchFamily="2" charset="2"/>
              <a:buChar char="Ø"/>
            </a:pPr>
            <a:r>
              <a:rPr lang="en-US" sz="2800"/>
              <a:t>Component Diagram</a:t>
            </a:r>
          </a:p>
          <a:p>
            <a:pPr marL="457200" indent="-457200">
              <a:buFont typeface="Wingdings" panose="05000000000000000000" pitchFamily="2" charset="2"/>
              <a:buChar char="Ø"/>
            </a:pPr>
            <a:r>
              <a:rPr lang="en-US" sz="2800"/>
              <a:t>Component Specific Requirements</a:t>
            </a:r>
          </a:p>
          <a:p>
            <a:pPr marL="457200" indent="-457200">
              <a:buFont typeface="Wingdings" panose="05000000000000000000" pitchFamily="2" charset="2"/>
              <a:buChar char="Ø"/>
            </a:pPr>
            <a:r>
              <a:rPr lang="en-US" sz="2800"/>
              <a:t>Work Break Down Structure</a:t>
            </a:r>
          </a:p>
          <a:p>
            <a:pPr marL="457200" indent="-457200">
              <a:buFont typeface="Wingdings" panose="05000000000000000000" pitchFamily="2" charset="2"/>
              <a:buChar char="Ø"/>
            </a:pPr>
            <a:endParaRPr lang="en-US" sz="3200"/>
          </a:p>
        </p:txBody>
      </p:sp>
      <p:pic>
        <p:nvPicPr>
          <p:cNvPr id="11" name="Picture 10">
            <a:extLst>
              <a:ext uri="{FF2B5EF4-FFF2-40B4-BE49-F238E27FC236}">
                <a16:creationId xmlns:a16="http://schemas.microsoft.com/office/drawing/2014/main" id="{E838C0C3-DB98-774A-2A52-DE1AD1FD8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054" y="1995636"/>
            <a:ext cx="4148838" cy="3477962"/>
          </a:xfrm>
          <a:prstGeom prst="rect">
            <a:avLst/>
          </a:prstGeom>
        </p:spPr>
      </p:pic>
      <p:sp>
        <p:nvSpPr>
          <p:cNvPr id="4" name="Rectangle 3">
            <a:extLst>
              <a:ext uri="{FF2B5EF4-FFF2-40B4-BE49-F238E27FC236}">
                <a16:creationId xmlns:a16="http://schemas.microsoft.com/office/drawing/2014/main" id="{8D10D852-A3E2-C679-5FED-89B030416D64}"/>
              </a:ext>
            </a:extLst>
          </p:cNvPr>
          <p:cNvSpPr/>
          <p:nvPr/>
        </p:nvSpPr>
        <p:spPr>
          <a:xfrm>
            <a:off x="3132741" y="6476999"/>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571420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COMPONENT DIAGRAM</a:t>
            </a:r>
          </a:p>
        </p:txBody>
      </p:sp>
      <p:sp>
        <p:nvSpPr>
          <p:cNvPr id="5" name="TextBox 4">
            <a:extLst>
              <a:ext uri="{FF2B5EF4-FFF2-40B4-BE49-F238E27FC236}">
                <a16:creationId xmlns:a16="http://schemas.microsoft.com/office/drawing/2014/main" id="{3488373C-6FEA-A20E-A17A-E097F2443D0C}"/>
              </a:ext>
            </a:extLst>
          </p:cNvPr>
          <p:cNvSpPr txBox="1"/>
          <p:nvPr/>
        </p:nvSpPr>
        <p:spPr>
          <a:xfrm>
            <a:off x="2165553" y="1096962"/>
            <a:ext cx="8010211" cy="369332"/>
          </a:xfrm>
          <a:prstGeom prst="rect">
            <a:avLst/>
          </a:prstGeom>
          <a:noFill/>
        </p:spPr>
        <p:txBody>
          <a:bodyPr wrap="square" rtlCol="0">
            <a:spAutoFit/>
          </a:bodyPr>
          <a:lstStyle/>
          <a:p>
            <a:pPr algn="ctr"/>
            <a:r>
              <a:rPr lang="en-US" b="1"/>
              <a:t>Colony Optimization for Timetable Scheduling &amp; Manual Editing Feature</a:t>
            </a:r>
          </a:p>
        </p:txBody>
      </p:sp>
      <p:pic>
        <p:nvPicPr>
          <p:cNvPr id="9" name="Content Placeholder 8" descr="A diagram of a computer network&#10;&#10;Description automatically generated">
            <a:extLst>
              <a:ext uri="{FF2B5EF4-FFF2-40B4-BE49-F238E27FC236}">
                <a16:creationId xmlns:a16="http://schemas.microsoft.com/office/drawing/2014/main" id="{264D733C-4340-25BE-BABE-85E7D3BF58A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73084" y="1096962"/>
            <a:ext cx="8845832" cy="5444924"/>
          </a:xfrm>
        </p:spPr>
      </p:pic>
      <p:sp>
        <p:nvSpPr>
          <p:cNvPr id="12" name="Rectangle 11">
            <a:extLst>
              <a:ext uri="{FF2B5EF4-FFF2-40B4-BE49-F238E27FC236}">
                <a16:creationId xmlns:a16="http://schemas.microsoft.com/office/drawing/2014/main" id="{2DCBF691-7FCA-2260-7EDC-C6E285232DC1}"/>
              </a:ext>
            </a:extLst>
          </p:cNvPr>
          <p:cNvSpPr/>
          <p:nvPr/>
        </p:nvSpPr>
        <p:spPr>
          <a:xfrm>
            <a:off x="3239421" y="6492874"/>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IT21259852</a:t>
            </a:r>
            <a:r>
              <a:rPr lang="en-US" sz="1800">
                <a:solidFill>
                  <a:schemeClr val="tx1"/>
                </a:solidFill>
              </a:rPr>
              <a:t>   |   </a:t>
            </a:r>
            <a:r>
              <a:rPr lang="en-US">
                <a:solidFill>
                  <a:schemeClr val="tx1"/>
                </a:solidFill>
              </a:rPr>
              <a:t>Weerasinghe K.D.E.I</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spTree>
    <p:extLst>
      <p:ext uri="{BB962C8B-B14F-4D97-AF65-F5344CB8AC3E}">
        <p14:creationId xmlns:p14="http://schemas.microsoft.com/office/powerpoint/2010/main" val="321484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GANTT CHART</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10" name="Picture 9">
            <a:extLst>
              <a:ext uri="{FF2B5EF4-FFF2-40B4-BE49-F238E27FC236}">
                <a16:creationId xmlns:a16="http://schemas.microsoft.com/office/drawing/2014/main" id="{06FA19B5-187C-CFA3-D9B1-03AFC619CB95}"/>
              </a:ext>
            </a:extLst>
          </p:cNvPr>
          <p:cNvPicPr>
            <a:picLocks noChangeAspect="1"/>
          </p:cNvPicPr>
          <p:nvPr/>
        </p:nvPicPr>
        <p:blipFill>
          <a:blip r:embed="rId2"/>
          <a:stretch>
            <a:fillRect/>
          </a:stretch>
        </p:blipFill>
        <p:spPr>
          <a:xfrm>
            <a:off x="1804388" y="1033128"/>
            <a:ext cx="8583223" cy="4791744"/>
          </a:xfrm>
          <a:prstGeom prst="rect">
            <a:avLst/>
          </a:prstGeom>
        </p:spPr>
      </p:pic>
    </p:spTree>
    <p:extLst>
      <p:ext uri="{BB962C8B-B14F-4D97-AF65-F5344CB8AC3E}">
        <p14:creationId xmlns:p14="http://schemas.microsoft.com/office/powerpoint/2010/main" val="2401900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183D-6696-B5A2-0E8A-87B32A8A7053}"/>
              </a:ext>
            </a:extLst>
          </p:cNvPr>
          <p:cNvSpPr>
            <a:spLocks noGrp="1"/>
          </p:cNvSpPr>
          <p:nvPr>
            <p:ph type="title"/>
          </p:nvPr>
        </p:nvSpPr>
        <p:spPr>
          <a:xfrm>
            <a:off x="86429" y="137319"/>
            <a:ext cx="3713061" cy="792162"/>
          </a:xfrm>
        </p:spPr>
        <p:txBody>
          <a:bodyPr/>
          <a:lstStyle/>
          <a:p>
            <a:r>
              <a:rPr lang="en-US"/>
              <a:t>References </a:t>
            </a:r>
          </a:p>
        </p:txBody>
      </p:sp>
      <p:sp>
        <p:nvSpPr>
          <p:cNvPr id="3" name="Content Placeholder 2">
            <a:extLst>
              <a:ext uri="{FF2B5EF4-FFF2-40B4-BE49-F238E27FC236}">
                <a16:creationId xmlns:a16="http://schemas.microsoft.com/office/drawing/2014/main" id="{B209AA3A-71A6-1212-853A-ED71C18FC16E}"/>
              </a:ext>
            </a:extLst>
          </p:cNvPr>
          <p:cNvSpPr>
            <a:spLocks noGrp="1"/>
          </p:cNvSpPr>
          <p:nvPr>
            <p:ph idx="1"/>
          </p:nvPr>
        </p:nvSpPr>
        <p:spPr>
          <a:xfrm>
            <a:off x="359979" y="1307068"/>
            <a:ext cx="11684000" cy="5181600"/>
          </a:xfrm>
        </p:spPr>
        <p:txBody>
          <a:bodyPr>
            <a:normAutofit fontScale="62500" lnSpcReduction="20000"/>
          </a:bodyPr>
          <a:lstStyle/>
          <a:p>
            <a:pPr marL="0" indent="0">
              <a:buNone/>
            </a:pPr>
            <a:endParaRPr lang="en-US">
              <a:solidFill>
                <a:schemeClr val="tx1"/>
              </a:solidFill>
            </a:endParaRPr>
          </a:p>
          <a:p>
            <a:r>
              <a:rPr lang="en-US">
                <a:solidFill>
                  <a:schemeClr val="tx1"/>
                </a:solidFill>
              </a:rPr>
              <a:t>[1] Herath, </a:t>
            </a:r>
            <a:r>
              <a:rPr lang="en-US" err="1">
                <a:solidFill>
                  <a:schemeClr val="tx1"/>
                </a:solidFill>
              </a:rPr>
              <a:t>Achini</a:t>
            </a:r>
            <a:r>
              <a:rPr lang="en-US">
                <a:solidFill>
                  <a:schemeClr val="tx1"/>
                </a:solidFill>
              </a:rPr>
              <a:t> Kumari, "Genetic Algorithm For University Course Timetabling Problem" (2017). Electronic Theses and Dissertations. 443</a:t>
            </a:r>
          </a:p>
          <a:p>
            <a:endParaRPr lang="en-US">
              <a:solidFill>
                <a:schemeClr val="tx1"/>
              </a:solidFill>
            </a:endParaRPr>
          </a:p>
          <a:p>
            <a:r>
              <a:rPr lang="en-US">
                <a:solidFill>
                  <a:schemeClr val="tx1"/>
                </a:solidFill>
              </a:rPr>
              <a:t>[2] Herath, </a:t>
            </a:r>
            <a:r>
              <a:rPr lang="en-US" err="1">
                <a:solidFill>
                  <a:schemeClr val="tx1"/>
                </a:solidFill>
              </a:rPr>
              <a:t>Achini</a:t>
            </a:r>
            <a:r>
              <a:rPr lang="en-US">
                <a:solidFill>
                  <a:schemeClr val="tx1"/>
                </a:solidFill>
              </a:rPr>
              <a:t> Kumari “Timetabling with Three-Parent Genetic Algorithm: a Preliminary Study (2018)”  </a:t>
            </a:r>
          </a:p>
          <a:p>
            <a:endParaRPr lang="en-US">
              <a:solidFill>
                <a:schemeClr val="tx1"/>
              </a:solidFill>
            </a:endParaRPr>
          </a:p>
          <a:p>
            <a:r>
              <a:rPr lang="en-US">
                <a:solidFill>
                  <a:schemeClr val="tx1"/>
                </a:solidFill>
              </a:rPr>
              <a:t>[3] G. </a:t>
            </a:r>
            <a:r>
              <a:rPr lang="en-US" err="1">
                <a:solidFill>
                  <a:schemeClr val="tx1"/>
                </a:solidFill>
              </a:rPr>
              <a:t>Alnowaini</a:t>
            </a:r>
            <a:r>
              <a:rPr lang="en-US">
                <a:solidFill>
                  <a:schemeClr val="tx1"/>
                </a:solidFill>
              </a:rPr>
              <a:t> and A. A. </a:t>
            </a:r>
            <a:r>
              <a:rPr lang="en-US" err="1">
                <a:solidFill>
                  <a:schemeClr val="tx1"/>
                </a:solidFill>
              </a:rPr>
              <a:t>Aljomai</a:t>
            </a:r>
            <a:r>
              <a:rPr lang="en-US">
                <a:solidFill>
                  <a:schemeClr val="tx1"/>
                </a:solidFill>
              </a:rPr>
              <a:t>, "Genetic Algorithm For Solving University Course Timetabling Problem Using Dynamic Chromosomes," 2021 International Conference of Technology, Science and Administration (ICTSA), Taiz, Yemen, 2021, pp. 1-6, </a:t>
            </a:r>
            <a:r>
              <a:rPr lang="en-US" err="1">
                <a:solidFill>
                  <a:schemeClr val="tx1"/>
                </a:solidFill>
              </a:rPr>
              <a:t>doi</a:t>
            </a:r>
            <a:r>
              <a:rPr lang="en-US">
                <a:solidFill>
                  <a:schemeClr val="tx1"/>
                </a:solidFill>
              </a:rPr>
              <a:t>: 10.1109/ICTSA52017.2021.9406539. </a:t>
            </a:r>
          </a:p>
          <a:p>
            <a:endParaRPr lang="en-US">
              <a:solidFill>
                <a:schemeClr val="tx1"/>
              </a:solidFill>
            </a:endParaRPr>
          </a:p>
          <a:p>
            <a:r>
              <a:rPr lang="en-US">
                <a:solidFill>
                  <a:schemeClr val="tx1"/>
                </a:solidFill>
              </a:rPr>
              <a:t>[4] S. Abdullah, H. </a:t>
            </a:r>
            <a:r>
              <a:rPr lang="en-US" err="1">
                <a:solidFill>
                  <a:schemeClr val="tx1"/>
                </a:solidFill>
              </a:rPr>
              <a:t>Turabieh</a:t>
            </a:r>
            <a:r>
              <a:rPr lang="en-US">
                <a:solidFill>
                  <a:schemeClr val="tx1"/>
                </a:solidFill>
              </a:rPr>
              <a:t>, B. McCollum and P. McMullan, "A multi-objective post enrolment course timetabling problems: A new case study," IEEE Congress on Evolutionary Computation, Barcelona, Spain, 2010, pp. 1-7, </a:t>
            </a:r>
            <a:r>
              <a:rPr lang="en-US" err="1">
                <a:solidFill>
                  <a:schemeClr val="tx1"/>
                </a:solidFill>
              </a:rPr>
              <a:t>doi</a:t>
            </a:r>
            <a:r>
              <a:rPr lang="en-US">
                <a:solidFill>
                  <a:schemeClr val="tx1"/>
                </a:solidFill>
              </a:rPr>
              <a:t>: 10.1109/CEC.2010.5586227</a:t>
            </a:r>
          </a:p>
          <a:p>
            <a:endParaRPr lang="en-US">
              <a:solidFill>
                <a:schemeClr val="tx1"/>
              </a:solidFill>
            </a:endParaRPr>
          </a:p>
          <a:p>
            <a:r>
              <a:rPr lang="en-US">
                <a:solidFill>
                  <a:schemeClr val="tx1"/>
                </a:solidFill>
              </a:rPr>
              <a:t>[5] A. H. Khan and T. Imtiaz, "A Novel Genetic Algorithm Based Timetable Generator for Optimized University Timetable Solution," 2024 International Conference on Engineering &amp; Computing Technologies (ICECT), Islamabad, Pakistan, 2024, pp. 1-6, </a:t>
            </a:r>
            <a:r>
              <a:rPr lang="en-US" err="1">
                <a:solidFill>
                  <a:schemeClr val="tx1"/>
                </a:solidFill>
              </a:rPr>
              <a:t>doi</a:t>
            </a:r>
            <a:r>
              <a:rPr lang="en-US">
                <a:solidFill>
                  <a:schemeClr val="tx1"/>
                </a:solidFill>
              </a:rPr>
              <a:t>: 10.1109/ICECT61618.2024.10581296.</a:t>
            </a:r>
          </a:p>
          <a:p>
            <a:endParaRPr lang="en-US">
              <a:solidFill>
                <a:schemeClr val="tx1"/>
              </a:solidFill>
            </a:endParaRPr>
          </a:p>
          <a:p>
            <a:endParaRPr lang="en-US">
              <a:solidFill>
                <a:schemeClr val="tx1"/>
              </a:solidFill>
            </a:endParaRPr>
          </a:p>
          <a:p>
            <a:endParaRPr lang="en-US"/>
          </a:p>
          <a:p>
            <a:endParaRPr lang="en-US"/>
          </a:p>
        </p:txBody>
      </p:sp>
      <p:sp>
        <p:nvSpPr>
          <p:cNvPr id="5" name="TextBox 4">
            <a:extLst>
              <a:ext uri="{FF2B5EF4-FFF2-40B4-BE49-F238E27FC236}">
                <a16:creationId xmlns:a16="http://schemas.microsoft.com/office/drawing/2014/main" id="{FBF09A4C-302E-9AB5-61B0-20E6B58614CE}"/>
              </a:ext>
            </a:extLst>
          </p:cNvPr>
          <p:cNvSpPr txBox="1"/>
          <p:nvPr/>
        </p:nvSpPr>
        <p:spPr>
          <a:xfrm>
            <a:off x="3253608" y="6488668"/>
            <a:ext cx="6097314" cy="369332"/>
          </a:xfrm>
          <a:prstGeom prst="rect">
            <a:avLst/>
          </a:prstGeom>
          <a:noFill/>
        </p:spPr>
        <p:txBody>
          <a:bodyPr wrap="square">
            <a:spAutoFit/>
          </a:bodyPr>
          <a:lstStyle/>
          <a:p>
            <a:pPr marL="0" algn="l" rtl="0" eaLnBrk="1" latinLnBrk="0" hangingPunct="1">
              <a:spcBef>
                <a:spcPts val="0"/>
              </a:spcBef>
              <a:spcAft>
                <a:spcPts val="0"/>
              </a:spcAft>
            </a:pPr>
            <a:r>
              <a:rPr lang="en-US" sz="1800" b="1" kern="1200">
                <a:solidFill>
                  <a:srgbClr val="000000"/>
                </a:solidFill>
                <a:effectLst/>
                <a:latin typeface="Cambria" panose="02040503050406030204" pitchFamily="18" charset="0"/>
                <a:ea typeface="+mn-ea"/>
                <a:cs typeface="+mn-cs"/>
              </a:rPr>
              <a:t>IT21259852</a:t>
            </a:r>
            <a:r>
              <a:rPr lang="en-US" sz="1800" kern="1200">
                <a:solidFill>
                  <a:srgbClr val="000000"/>
                </a:solidFill>
                <a:effectLst/>
                <a:latin typeface="Cambria" panose="02040503050406030204" pitchFamily="18" charset="0"/>
                <a:ea typeface="+mn-ea"/>
                <a:cs typeface="+mn-cs"/>
              </a:rPr>
              <a:t>   |   Weerasinghe K.D.E.I</a:t>
            </a:r>
            <a:r>
              <a:rPr lang="en-US" sz="1800" b="1" kern="1200">
                <a:solidFill>
                  <a:srgbClr val="000000"/>
                </a:solidFill>
                <a:effectLst/>
                <a:latin typeface="Cambria" panose="02040503050406030204" pitchFamily="18" charset="0"/>
                <a:ea typeface="+mn-ea"/>
                <a:cs typeface="+mn-cs"/>
              </a:rPr>
              <a:t>   </a:t>
            </a:r>
            <a:r>
              <a:rPr lang="en-US" sz="1800" kern="1200">
                <a:solidFill>
                  <a:srgbClr val="000000"/>
                </a:solidFill>
                <a:effectLst/>
                <a:latin typeface="Cambria" panose="02040503050406030204" pitchFamily="18" charset="0"/>
                <a:ea typeface="+mn-ea"/>
                <a:cs typeface="+mn-cs"/>
              </a:rPr>
              <a:t>|   </a:t>
            </a:r>
            <a:r>
              <a:rPr lang="en-US" sz="1800" b="0" kern="1200">
                <a:solidFill>
                  <a:srgbClr val="000000"/>
                </a:solidFill>
                <a:effectLst/>
                <a:latin typeface="Cambria" panose="02040503050406030204" pitchFamily="18" charset="0"/>
                <a:ea typeface="+mn-ea"/>
                <a:cs typeface="+mn-cs"/>
              </a:rPr>
              <a:t>24-25J-238</a:t>
            </a:r>
            <a:endParaRPr lang="en-US">
              <a:effectLst/>
            </a:endParaRPr>
          </a:p>
        </p:txBody>
      </p:sp>
    </p:spTree>
    <p:extLst>
      <p:ext uri="{BB962C8B-B14F-4D97-AF65-F5344CB8AC3E}">
        <p14:creationId xmlns:p14="http://schemas.microsoft.com/office/powerpoint/2010/main" val="698090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303304" y="346648"/>
            <a:ext cx="10363200" cy="1362075"/>
          </a:xfrm>
        </p:spPr>
        <p:txBody>
          <a:bodyPr>
            <a:normAutofit fontScale="90000"/>
          </a:bodyPr>
          <a:lstStyle/>
          <a:p>
            <a:pPr algn="ctr"/>
            <a:r>
              <a:rPr lang="en-US" b="0">
                <a:latin typeface="Adobe Devanagari"/>
              </a:rPr>
              <a:t> </a:t>
            </a:r>
            <a:r>
              <a:rPr lang="en-US">
                <a:latin typeface="Adobe Devanagari"/>
              </a:rPr>
              <a:t>2: Research and Development </a:t>
            </a:r>
          </a:p>
          <a:p>
            <a:pPr algn="ctr"/>
            <a:r>
              <a:rPr lang="en-US">
                <a:latin typeface="Adobe Devanagari"/>
              </a:rPr>
              <a:t>Reinforcement Learning Algorithm for Timetable Generation</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08809" y="3126336"/>
            <a:ext cx="10363200" cy="1500187"/>
          </a:xfrm>
        </p:spPr>
        <p:txBody>
          <a:bodyPr>
            <a:normAutofit lnSpcReduction="10000"/>
          </a:bodyPr>
          <a:lstStyle/>
          <a:p>
            <a:pPr algn="ctr"/>
            <a:r>
              <a:rPr lang="en-US" sz="2800" kern="1400" spc="-50">
                <a:ea typeface="+mn-lt"/>
                <a:cs typeface="+mn-lt"/>
              </a:rPr>
              <a:t>It21208980- De Silva K.H.P.N </a:t>
            </a:r>
            <a:endParaRPr lang="en-US" sz="2800">
              <a:ea typeface="Cambria"/>
            </a:endParaRPr>
          </a:p>
          <a:p>
            <a:pPr algn="ctr"/>
            <a:r>
              <a:rPr lang="en-US" sz="2800" kern="1400" spc="-50">
                <a:effectLst/>
                <a:latin typeface="Times New Roman"/>
                <a:ea typeface="Yu Gothic Light"/>
                <a:cs typeface="Times New Roman"/>
              </a:rPr>
              <a:t>BSc (Hons) Degree in Information Technology </a:t>
            </a:r>
            <a:endParaRPr lang="en-US" sz="2800">
              <a:latin typeface="Cambria"/>
              <a:ea typeface="Cambria"/>
              <a:cs typeface="Times New Roman"/>
            </a:endParaRPr>
          </a:p>
          <a:p>
            <a:pPr algn="ctr"/>
            <a:r>
              <a:rPr lang="en-US" sz="2800" kern="1400" spc="-50">
                <a:effectLst/>
                <a:latin typeface="Times New Roman"/>
                <a:ea typeface="Yu Gothic Light"/>
                <a:cs typeface="Times New Roman"/>
              </a:rPr>
              <a:t>(specialization in Information Technology)</a:t>
            </a:r>
            <a:endParaRPr lang="en-US" sz="2800">
              <a:ea typeface="Cambria"/>
            </a:endParaRPr>
          </a:p>
          <a:p>
            <a:endParaRPr lang="en-US"/>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sz="1800">
                <a:solidFill>
                  <a:schemeClr val="tx1"/>
                </a:solidFill>
              </a:rPr>
              <a:t>   |   </a:t>
            </a:r>
            <a:r>
              <a:rPr lang="en-US">
                <a:solidFill>
                  <a:schemeClr val="tx1"/>
                </a:solidFill>
              </a:rPr>
              <a:t>De</a:t>
            </a:r>
            <a:r>
              <a:rPr lang="en-US" sz="1800">
                <a:solidFill>
                  <a:schemeClr val="tx1"/>
                </a:solidFill>
              </a:rPr>
              <a:t> </a:t>
            </a:r>
            <a:r>
              <a:rPr lang="en-US">
                <a:solidFill>
                  <a:schemeClr val="tx1"/>
                </a:solidFill>
              </a:rPr>
              <a:t>Silva</a:t>
            </a:r>
            <a:r>
              <a:rPr lang="en-US" sz="1800">
                <a:solidFill>
                  <a:schemeClr val="tx1"/>
                </a:solidFill>
              </a:rPr>
              <a:t> </a:t>
            </a:r>
            <a:r>
              <a:rPr lang="en-US">
                <a:solidFill>
                  <a:schemeClr val="tx1"/>
                </a:solidFill>
              </a:rPr>
              <a:t>K.</a:t>
            </a:r>
            <a:r>
              <a:rPr lang="en-US" sz="1800">
                <a:solidFill>
                  <a:schemeClr val="tx1"/>
                </a:solidFill>
              </a:rPr>
              <a:t> </a:t>
            </a:r>
            <a:r>
              <a:rPr lang="en-US">
                <a:solidFill>
                  <a:schemeClr val="tx1"/>
                </a:solidFill>
              </a:rPr>
              <a:t>H. P. N</a:t>
            </a:r>
            <a:r>
              <a:rPr lang="en-US" b="1">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a:solidFill>
                  <a:schemeClr val="tx1"/>
                </a:solidFill>
              </a:rPr>
              <a:t>24-25J-238</a:t>
            </a:r>
            <a:endParaRPr lang="en-US" sz="1800" b="0">
              <a:solidFill>
                <a:schemeClr val="tx1"/>
              </a:solidFill>
            </a:endParaRPr>
          </a:p>
        </p:txBody>
      </p:sp>
      <p:pic>
        <p:nvPicPr>
          <p:cNvPr id="8" name="Picture 7" descr="A person in a suit&#10;&#10;Description automatically generated">
            <a:extLst>
              <a:ext uri="{FF2B5EF4-FFF2-40B4-BE49-F238E27FC236}">
                <a16:creationId xmlns:a16="http://schemas.microsoft.com/office/drawing/2014/main" id="{39D0F607-BF7A-015D-C419-E9A69209D370}"/>
              </a:ext>
            </a:extLst>
          </p:cNvPr>
          <p:cNvPicPr>
            <a:picLocks noChangeAspect="1"/>
          </p:cNvPicPr>
          <p:nvPr/>
        </p:nvPicPr>
        <p:blipFill>
          <a:blip r:embed="rId2"/>
          <a:srcRect l="-320" t="528" r="-50" b="-528"/>
          <a:stretch/>
        </p:blipFill>
        <p:spPr>
          <a:xfrm>
            <a:off x="8336796" y="2206368"/>
            <a:ext cx="2517087" cy="2424133"/>
          </a:xfrm>
          <a:prstGeom prst="rect">
            <a:avLst/>
          </a:prstGeom>
        </p:spPr>
      </p:pic>
    </p:spTree>
    <p:extLst>
      <p:ext uri="{BB962C8B-B14F-4D97-AF65-F5344CB8AC3E}">
        <p14:creationId xmlns:p14="http://schemas.microsoft.com/office/powerpoint/2010/main" val="3761662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4FE5A5-F448-485A-3C4A-C72187A5A4D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sz="1800">
                <a:solidFill>
                  <a:schemeClr val="tx1"/>
                </a:solidFill>
              </a:rPr>
              <a:t> |   </a:t>
            </a:r>
            <a:r>
              <a:rPr lang="en-US">
                <a:solidFill>
                  <a:schemeClr val="tx1"/>
                </a:solidFill>
              </a:rPr>
              <a:t>De</a:t>
            </a:r>
            <a:r>
              <a:rPr lang="en-US" sz="1800">
                <a:solidFill>
                  <a:schemeClr val="tx1"/>
                </a:solidFill>
              </a:rPr>
              <a:t> </a:t>
            </a:r>
            <a:r>
              <a:rPr lang="en-US">
                <a:solidFill>
                  <a:schemeClr val="tx1"/>
                </a:solidFill>
              </a:rPr>
              <a:t>Silva</a:t>
            </a:r>
            <a:r>
              <a:rPr lang="en-US" sz="1800">
                <a:solidFill>
                  <a:schemeClr val="tx1"/>
                </a:solidFill>
              </a:rPr>
              <a:t> </a:t>
            </a:r>
            <a:r>
              <a:rPr lang="en-US">
                <a:solidFill>
                  <a:schemeClr val="tx1"/>
                </a:solidFill>
              </a:rPr>
              <a:t>K. H. P. N</a:t>
            </a:r>
            <a:r>
              <a:rPr lang="en-US" b="1">
                <a:solidFill>
                  <a:schemeClr val="tx1"/>
                </a:solidFill>
              </a:rPr>
              <a:t>  </a:t>
            </a:r>
            <a:r>
              <a:rPr lang="en-US" sz="1800">
                <a:solidFill>
                  <a:schemeClr val="tx1"/>
                </a:solidFill>
              </a:rPr>
              <a:t>|   </a:t>
            </a:r>
            <a:r>
              <a:rPr lang="en-US">
                <a:solidFill>
                  <a:schemeClr val="tx1"/>
                </a:solidFill>
              </a:rPr>
              <a:t>24-25J-238</a:t>
            </a:r>
          </a:p>
        </p:txBody>
      </p:sp>
      <p:sp>
        <p:nvSpPr>
          <p:cNvPr id="10" name="Title 4">
            <a:extLst>
              <a:ext uri="{FF2B5EF4-FFF2-40B4-BE49-F238E27FC236}">
                <a16:creationId xmlns:a16="http://schemas.microsoft.com/office/drawing/2014/main" id="{A9D48149-E7FF-8249-DC90-B5138F171F8C}"/>
              </a:ext>
            </a:extLst>
          </p:cNvPr>
          <p:cNvSpPr>
            <a:spLocks noGrp="1"/>
          </p:cNvSpPr>
          <p:nvPr>
            <p:ph type="title"/>
          </p:nvPr>
        </p:nvSpPr>
        <p:spPr>
          <a:xfrm>
            <a:off x="334804" y="429521"/>
            <a:ext cx="10363200" cy="1362075"/>
          </a:xfrm>
        </p:spPr>
        <p:txBody>
          <a:bodyPr>
            <a:normAutofit fontScale="90000"/>
          </a:bodyPr>
          <a:lstStyle/>
          <a:p>
            <a:br>
              <a:rPr lang="en-US"/>
            </a:br>
            <a:br>
              <a:rPr lang="en-US"/>
            </a:br>
            <a:endParaRPr lang="en-US"/>
          </a:p>
        </p:txBody>
      </p:sp>
      <p:pic>
        <p:nvPicPr>
          <p:cNvPr id="11" name="Picture 10" descr="A person sitting in front of a calendar and a computer&#10;&#10;Description automatically generated">
            <a:extLst>
              <a:ext uri="{FF2B5EF4-FFF2-40B4-BE49-F238E27FC236}">
                <a16:creationId xmlns:a16="http://schemas.microsoft.com/office/drawing/2014/main" id="{537B66C2-78AA-C67A-9D4F-2C8392400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345" y="2667594"/>
            <a:ext cx="4790272" cy="2557462"/>
          </a:xfrm>
          <a:prstGeom prst="rect">
            <a:avLst/>
          </a:prstGeom>
        </p:spPr>
      </p:pic>
      <p:sp>
        <p:nvSpPr>
          <p:cNvPr id="12" name="Rectangle: Rounded Corners 11">
            <a:extLst>
              <a:ext uri="{FF2B5EF4-FFF2-40B4-BE49-F238E27FC236}">
                <a16:creationId xmlns:a16="http://schemas.microsoft.com/office/drawing/2014/main" id="{2FA89024-CC45-FDB1-E251-6C73F8B3D460}"/>
              </a:ext>
            </a:extLst>
          </p:cNvPr>
          <p:cNvSpPr/>
          <p:nvPr/>
        </p:nvSpPr>
        <p:spPr>
          <a:xfrm>
            <a:off x="828383" y="2477928"/>
            <a:ext cx="5324168" cy="2936793"/>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BF7165D-56FA-0AA7-649F-CD14BFB28702}"/>
              </a:ext>
            </a:extLst>
          </p:cNvPr>
          <p:cNvSpPr txBox="1"/>
          <p:nvPr/>
        </p:nvSpPr>
        <p:spPr>
          <a:xfrm>
            <a:off x="1308170" y="2916732"/>
            <a:ext cx="5471651" cy="2308324"/>
          </a:xfrm>
          <a:prstGeom prst="rect">
            <a:avLst/>
          </a:prstGeom>
          <a:noFill/>
        </p:spPr>
        <p:txBody>
          <a:bodyPr wrap="square" rtlCol="0">
            <a:spAutoFit/>
          </a:bodyPr>
          <a:lstStyle/>
          <a:p>
            <a:pPr marL="457200" indent="-457200">
              <a:buFont typeface="Wingdings" panose="05000000000000000000" pitchFamily="2" charset="2"/>
              <a:buChar char="Ø"/>
            </a:pPr>
            <a:r>
              <a:rPr lang="en-US" sz="2800"/>
              <a:t>Introduction</a:t>
            </a:r>
          </a:p>
          <a:p>
            <a:pPr marL="457200" indent="-457200">
              <a:buFont typeface="Wingdings" panose="05000000000000000000" pitchFamily="2" charset="2"/>
              <a:buChar char="Ø"/>
            </a:pPr>
            <a:r>
              <a:rPr lang="en-US" sz="2800"/>
              <a:t>Research Gap</a:t>
            </a:r>
          </a:p>
          <a:p>
            <a:pPr marL="457200" indent="-457200">
              <a:buFont typeface="Wingdings" panose="05000000000000000000" pitchFamily="2" charset="2"/>
              <a:buChar char="Ø"/>
            </a:pPr>
            <a:r>
              <a:rPr lang="en-US" sz="2800"/>
              <a:t>Research Problem</a:t>
            </a:r>
          </a:p>
          <a:p>
            <a:pPr marL="457200" indent="-457200">
              <a:buFont typeface="Wingdings" panose="05000000000000000000" pitchFamily="2" charset="2"/>
              <a:buChar char="Ø"/>
            </a:pPr>
            <a:r>
              <a:rPr lang="en-US" sz="2800"/>
              <a:t>Specific and Sub Objective</a:t>
            </a:r>
          </a:p>
          <a:p>
            <a:pPr marL="457200" indent="-457200">
              <a:buFont typeface="Wingdings" panose="05000000000000000000" pitchFamily="2" charset="2"/>
              <a:buChar char="Ø"/>
            </a:pPr>
            <a:endParaRPr lang="en-US" sz="3200"/>
          </a:p>
        </p:txBody>
      </p:sp>
    </p:spTree>
    <p:extLst>
      <p:ext uri="{BB962C8B-B14F-4D97-AF65-F5344CB8AC3E}">
        <p14:creationId xmlns:p14="http://schemas.microsoft.com/office/powerpoint/2010/main" val="1996758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731873"/>
            <a:ext cx="8662219" cy="5542935"/>
          </a:xfrm>
        </p:spPr>
        <p:txBody>
          <a:bodyPr vert="horz" lIns="91440" tIns="45720" rIns="91440" bIns="45720" rtlCol="0" anchor="t">
            <a:normAutofit fontScale="92500"/>
          </a:bodyPr>
          <a:lstStyle/>
          <a:p>
            <a:pPr marL="0" indent="0">
              <a:buNone/>
            </a:pPr>
            <a:endParaRPr lang="en-US" sz="2800">
              <a:ea typeface="+mn-lt"/>
              <a:cs typeface="+mn-lt"/>
            </a:endParaRPr>
          </a:p>
          <a:p>
            <a:pPr algn="just"/>
            <a:r>
              <a:rPr lang="en-US" sz="2400" b="1">
                <a:ea typeface="+mn-lt"/>
                <a:cs typeface="+mn-lt"/>
              </a:rPr>
              <a:t>Reinforcement Learning (RL)</a:t>
            </a:r>
            <a:r>
              <a:rPr lang="en-US" sz="2400">
                <a:ea typeface="+mn-lt"/>
                <a:cs typeface="+mn-lt"/>
              </a:rPr>
              <a:t> is a type of </a:t>
            </a:r>
            <a:r>
              <a:rPr lang="en-US" sz="2400" err="1">
                <a:ea typeface="+mn-lt"/>
                <a:cs typeface="+mn-lt"/>
              </a:rPr>
              <a:t>mechine</a:t>
            </a:r>
            <a:r>
              <a:rPr lang="en-US" sz="2400">
                <a:ea typeface="+mn-lt"/>
                <a:cs typeface="+mn-lt"/>
              </a:rPr>
              <a:t> learning where agents learn to make decisions by interacting with their environment.</a:t>
            </a:r>
            <a:endParaRPr lang="en-US">
              <a:ea typeface="+mn-lt"/>
              <a:cs typeface="+mn-lt"/>
            </a:endParaRPr>
          </a:p>
          <a:p>
            <a:pPr algn="just"/>
            <a:r>
              <a:rPr lang="en-US" sz="2400" b="1">
                <a:ea typeface="+mn-lt"/>
                <a:cs typeface="+mn-lt"/>
              </a:rPr>
              <a:t>RL Agents</a:t>
            </a:r>
            <a:r>
              <a:rPr lang="en-US" sz="2400">
                <a:ea typeface="+mn-lt"/>
                <a:cs typeface="+mn-lt"/>
              </a:rPr>
              <a:t> are trained to optimize scheduling by exploring different actions and learning from rewards or penalties.</a:t>
            </a:r>
            <a:endParaRPr lang="en-US">
              <a:ea typeface="+mn-lt"/>
              <a:cs typeface="+mn-lt"/>
            </a:endParaRPr>
          </a:p>
          <a:p>
            <a:pPr algn="just"/>
            <a:r>
              <a:rPr lang="en-US" sz="2400" b="1">
                <a:ea typeface="+mn-lt"/>
                <a:cs typeface="+mn-lt"/>
              </a:rPr>
              <a:t>Q-Learning</a:t>
            </a:r>
            <a:r>
              <a:rPr lang="en-US" sz="2400">
                <a:ea typeface="+mn-lt"/>
                <a:cs typeface="+mn-lt"/>
              </a:rPr>
              <a:t> enables agents to learn the best scheduling strategies through trial and error.</a:t>
            </a:r>
            <a:endParaRPr lang="en-US"/>
          </a:p>
          <a:p>
            <a:pPr algn="just"/>
            <a:r>
              <a:rPr lang="en-US" sz="2400" b="1">
                <a:ea typeface="+mn-lt"/>
                <a:cs typeface="+mn-lt"/>
              </a:rPr>
              <a:t>Deep Q-Learning (DQL)</a:t>
            </a:r>
            <a:r>
              <a:rPr lang="en-US" sz="2400">
                <a:ea typeface="+mn-lt"/>
                <a:cs typeface="+mn-lt"/>
              </a:rPr>
              <a:t> extends Q-Learning using neural networks for handling more complex scheduling tasks.</a:t>
            </a:r>
            <a:endParaRPr lang="en-US">
              <a:ea typeface="+mn-lt"/>
              <a:cs typeface="+mn-lt"/>
            </a:endParaRPr>
          </a:p>
          <a:p>
            <a:pPr algn="just"/>
            <a:r>
              <a:rPr lang="en-US" sz="2400" b="1">
                <a:ea typeface="+mn-lt"/>
                <a:cs typeface="+mn-lt"/>
              </a:rPr>
              <a:t>Reward Mechanisms</a:t>
            </a:r>
            <a:r>
              <a:rPr lang="en-US" sz="2400">
                <a:ea typeface="+mn-lt"/>
                <a:cs typeface="+mn-lt"/>
              </a:rPr>
              <a:t> are designed to align with scheduling goals, such as minimizing conflicts and maximizing resource utilization.</a:t>
            </a:r>
            <a:endParaRPr lang="en-US"/>
          </a:p>
          <a:p>
            <a:pPr algn="just"/>
            <a:r>
              <a:rPr lang="en-US" sz="2400" b="1">
                <a:ea typeface="+mn-lt"/>
                <a:cs typeface="+mn-lt"/>
              </a:rPr>
              <a:t>RL Techniques</a:t>
            </a:r>
            <a:r>
              <a:rPr lang="en-US" sz="2400">
                <a:ea typeface="+mn-lt"/>
                <a:cs typeface="+mn-lt"/>
              </a:rPr>
              <a:t> offer flexibility and adaptability, making them effective for dynamic and complex timetable scheduling scenarios.</a:t>
            </a:r>
            <a:endParaRPr lang="en-US">
              <a:ea typeface="+mn-lt"/>
              <a:cs typeface="+mn-lt"/>
            </a:endParaRPr>
          </a:p>
          <a:p>
            <a:pPr algn="just">
              <a:lnSpc>
                <a:spcPct val="150000"/>
              </a:lnSpc>
            </a:pPr>
            <a:endParaRPr lang="en-US" sz="2400">
              <a:ea typeface="Cambria"/>
            </a:endParaRPr>
          </a:p>
          <a:p>
            <a:endParaRPr lang="en-US" sz="2400">
              <a:ea typeface="Cambria"/>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pic>
        <p:nvPicPr>
          <p:cNvPr id="8" name="Picture 7" descr="A red and green gears&#10;&#10;Description automatically generated">
            <a:extLst>
              <a:ext uri="{FF2B5EF4-FFF2-40B4-BE49-F238E27FC236}">
                <a16:creationId xmlns:a16="http://schemas.microsoft.com/office/drawing/2014/main" id="{92840A21-F60D-A839-AC62-A460312B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019" y="2335442"/>
            <a:ext cx="2916152" cy="2187114"/>
          </a:xfrm>
          <a:prstGeom prst="rect">
            <a:avLst/>
          </a:prstGeom>
        </p:spPr>
      </p:pic>
    </p:spTree>
    <p:extLst>
      <p:ext uri="{BB962C8B-B14F-4D97-AF65-F5344CB8AC3E}">
        <p14:creationId xmlns:p14="http://schemas.microsoft.com/office/powerpoint/2010/main" val="1283543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03;p45">
            <a:extLst>
              <a:ext uri="{FF2B5EF4-FFF2-40B4-BE49-F238E27FC236}">
                <a16:creationId xmlns:a16="http://schemas.microsoft.com/office/drawing/2014/main" id="{91BFC504-07BB-0A08-16DB-F2DBB603BBA5}"/>
              </a:ext>
            </a:extLst>
          </p:cNvPr>
          <p:cNvSpPr txBox="1">
            <a:spLocks/>
          </p:cNvSpPr>
          <p:nvPr/>
        </p:nvSpPr>
        <p:spPr>
          <a:xfrm>
            <a:off x="4439816" y="4111929"/>
            <a:ext cx="979200" cy="915500"/>
          </a:xfrm>
          <a:prstGeom prst="rect">
            <a:avLst/>
          </a:prstGeom>
          <a:solidFill>
            <a:schemeClr val="bg1"/>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128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iga"/>
              <a:buNone/>
              <a:defRPr sz="5000" b="0" i="0" u="none" strike="noStrike" cap="none">
                <a:solidFill>
                  <a:schemeClr val="dk1"/>
                </a:solidFill>
                <a:latin typeface="Viga"/>
                <a:ea typeface="Viga"/>
                <a:cs typeface="Viga"/>
                <a:sym typeface="Viga"/>
              </a:defRPr>
            </a:lvl1pPr>
            <a:lvl2pPr marR="0" lvl="1"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2pPr>
            <a:lvl3pPr marR="0" lvl="2"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3pPr>
            <a:lvl4pPr marR="0" lvl="3"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4pPr>
            <a:lvl5pPr marR="0" lvl="4"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5pPr>
            <a:lvl6pPr marR="0" lvl="5"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6pPr>
            <a:lvl7pPr marR="0" lvl="6"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7pPr>
            <a:lvl8pPr marR="0" lvl="7"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8pPr>
            <a:lvl9pPr marR="0" lvl="8"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9pPr>
          </a:lstStyle>
          <a:p>
            <a:pPr marL="0" marR="0" lvl="0" indent="0" algn="ctr" defTabSz="914400" rtl="0" eaLnBrk="1" fontAlgn="auto" latinLnBrk="0" hangingPunct="1">
              <a:lnSpc>
                <a:spcPct val="100000"/>
              </a:lnSpc>
              <a:spcBef>
                <a:spcPts val="0"/>
              </a:spcBef>
              <a:spcAft>
                <a:spcPts val="0"/>
              </a:spcAft>
              <a:buClr>
                <a:srgbClr val="252525"/>
              </a:buClr>
              <a:buSzPts val="3000"/>
              <a:buFont typeface="Viga"/>
              <a:buNone/>
              <a:tabLst/>
              <a:defRPr/>
            </a:pPr>
            <a:r>
              <a:rPr kumimoji="0" lang="en" sz="4500" b="0" i="0" u="none" strike="noStrike" kern="0" cap="none" spc="0" normalizeH="0" baseline="0" noProof="0">
                <a:ln>
                  <a:noFill/>
                </a:ln>
                <a:solidFill>
                  <a:schemeClr val="bg1">
                    <a:lumMod val="50000"/>
                  </a:schemeClr>
                </a:solidFill>
                <a:effectLst/>
                <a:uLnTx/>
                <a:uFillTx/>
                <a:latin typeface="Adobe Devanagari"/>
                <a:sym typeface="Viga"/>
              </a:rPr>
              <a:t>03</a:t>
            </a:r>
          </a:p>
        </p:txBody>
      </p:sp>
      <p:sp>
        <p:nvSpPr>
          <p:cNvPr id="9" name="Google Shape;604;p45">
            <a:extLst>
              <a:ext uri="{FF2B5EF4-FFF2-40B4-BE49-F238E27FC236}">
                <a16:creationId xmlns:a16="http://schemas.microsoft.com/office/drawing/2014/main" id="{B0D48D73-FC96-5C9C-DDFC-9F24CF773FB9}"/>
              </a:ext>
            </a:extLst>
          </p:cNvPr>
          <p:cNvSpPr txBox="1">
            <a:spLocks/>
          </p:cNvSpPr>
          <p:nvPr/>
        </p:nvSpPr>
        <p:spPr>
          <a:xfrm>
            <a:off x="4443197" y="2760625"/>
            <a:ext cx="979200" cy="915500"/>
          </a:xfrm>
          <a:prstGeom prst="rect">
            <a:avLst/>
          </a:prstGeom>
          <a:solidFill>
            <a:schemeClr val="bg1"/>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128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iga"/>
              <a:buNone/>
              <a:defRPr sz="5000" b="0" i="0" u="none" strike="noStrike" cap="none">
                <a:solidFill>
                  <a:schemeClr val="dk1"/>
                </a:solidFill>
                <a:latin typeface="Viga"/>
                <a:ea typeface="Viga"/>
                <a:cs typeface="Viga"/>
                <a:sym typeface="Viga"/>
              </a:defRPr>
            </a:lvl1pPr>
            <a:lvl2pPr marR="0" lvl="1"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2pPr>
            <a:lvl3pPr marR="0" lvl="2"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3pPr>
            <a:lvl4pPr marR="0" lvl="3"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4pPr>
            <a:lvl5pPr marR="0" lvl="4"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5pPr>
            <a:lvl6pPr marR="0" lvl="5"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6pPr>
            <a:lvl7pPr marR="0" lvl="6"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7pPr>
            <a:lvl8pPr marR="0" lvl="7"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8pPr>
            <a:lvl9pPr marR="0" lvl="8"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9pPr>
          </a:lstStyle>
          <a:p>
            <a:pPr marL="0" marR="0" lvl="0" indent="0" algn="ctr" defTabSz="914400" rtl="0" eaLnBrk="1" fontAlgn="auto" latinLnBrk="0" hangingPunct="1">
              <a:lnSpc>
                <a:spcPct val="100000"/>
              </a:lnSpc>
              <a:spcBef>
                <a:spcPts val="0"/>
              </a:spcBef>
              <a:spcAft>
                <a:spcPts val="0"/>
              </a:spcAft>
              <a:buClr>
                <a:srgbClr val="252525"/>
              </a:buClr>
              <a:buSzPts val="3000"/>
              <a:buFont typeface="Viga"/>
              <a:buNone/>
              <a:tabLst/>
              <a:defRPr/>
            </a:pPr>
            <a:r>
              <a:rPr kumimoji="0" lang="en" sz="4500" b="0" i="0" u="none" strike="noStrike" kern="0" cap="none" spc="0" normalizeH="0" baseline="0" noProof="0">
                <a:ln>
                  <a:noFill/>
                </a:ln>
                <a:solidFill>
                  <a:schemeClr val="bg1">
                    <a:lumMod val="50000"/>
                  </a:schemeClr>
                </a:solidFill>
                <a:effectLst/>
                <a:uLnTx/>
                <a:uFillTx/>
                <a:latin typeface="Adobe Devanagari"/>
                <a:sym typeface="Viga"/>
              </a:rPr>
              <a:t>02</a:t>
            </a:r>
          </a:p>
        </p:txBody>
      </p:sp>
      <p:sp>
        <p:nvSpPr>
          <p:cNvPr id="10" name="Google Shape;605;p45">
            <a:extLst>
              <a:ext uri="{FF2B5EF4-FFF2-40B4-BE49-F238E27FC236}">
                <a16:creationId xmlns:a16="http://schemas.microsoft.com/office/drawing/2014/main" id="{FDD2FEAC-B48F-99C6-5907-447A5131AAA6}"/>
              </a:ext>
            </a:extLst>
          </p:cNvPr>
          <p:cNvSpPr txBox="1">
            <a:spLocks/>
          </p:cNvSpPr>
          <p:nvPr/>
        </p:nvSpPr>
        <p:spPr>
          <a:xfrm>
            <a:off x="4439816" y="5463233"/>
            <a:ext cx="979200" cy="852023"/>
          </a:xfrm>
          <a:prstGeom prst="rect">
            <a:avLst/>
          </a:prstGeom>
          <a:solidFill>
            <a:schemeClr val="bg1"/>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128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iga"/>
              <a:buNone/>
              <a:defRPr sz="5000" b="0" i="0" u="none" strike="noStrike" cap="none">
                <a:solidFill>
                  <a:schemeClr val="dk1"/>
                </a:solidFill>
                <a:latin typeface="Viga"/>
                <a:ea typeface="Viga"/>
                <a:cs typeface="Viga"/>
                <a:sym typeface="Viga"/>
              </a:defRPr>
            </a:lvl1pPr>
            <a:lvl2pPr marR="0" lvl="1"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2pPr>
            <a:lvl3pPr marR="0" lvl="2"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3pPr>
            <a:lvl4pPr marR="0" lvl="3"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4pPr>
            <a:lvl5pPr marR="0" lvl="4"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5pPr>
            <a:lvl6pPr marR="0" lvl="5"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6pPr>
            <a:lvl7pPr marR="0" lvl="6"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7pPr>
            <a:lvl8pPr marR="0" lvl="7"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8pPr>
            <a:lvl9pPr marR="0" lvl="8"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9pPr>
          </a:lstStyle>
          <a:p>
            <a:pPr marL="0" marR="0" lvl="0" indent="0" algn="ctr" defTabSz="914400" rtl="0" eaLnBrk="1" fontAlgn="auto" latinLnBrk="0" hangingPunct="1">
              <a:lnSpc>
                <a:spcPct val="100000"/>
              </a:lnSpc>
              <a:spcBef>
                <a:spcPts val="0"/>
              </a:spcBef>
              <a:spcAft>
                <a:spcPts val="0"/>
              </a:spcAft>
              <a:buClr>
                <a:srgbClr val="252525"/>
              </a:buClr>
              <a:buSzPts val="3000"/>
              <a:buFont typeface="Viga"/>
              <a:buNone/>
              <a:tabLst/>
              <a:defRPr/>
            </a:pPr>
            <a:r>
              <a:rPr kumimoji="0" lang="en" sz="4500" b="0" i="0" u="none" strike="noStrike" kern="0" cap="none" spc="0" normalizeH="0" baseline="0" noProof="0">
                <a:ln>
                  <a:noFill/>
                </a:ln>
                <a:solidFill>
                  <a:schemeClr val="bg1">
                    <a:lumMod val="50000"/>
                  </a:schemeClr>
                </a:solidFill>
                <a:effectLst/>
                <a:uLnTx/>
                <a:uFillTx/>
                <a:latin typeface="Adobe Devanagari"/>
                <a:sym typeface="Viga"/>
              </a:rPr>
              <a:t>04</a:t>
            </a:r>
          </a:p>
        </p:txBody>
      </p:sp>
      <p:sp>
        <p:nvSpPr>
          <p:cNvPr id="11" name="Google Shape;609;p45">
            <a:extLst>
              <a:ext uri="{FF2B5EF4-FFF2-40B4-BE49-F238E27FC236}">
                <a16:creationId xmlns:a16="http://schemas.microsoft.com/office/drawing/2014/main" id="{FC21DFD6-AE96-579F-557A-543C9036962B}"/>
              </a:ext>
            </a:extLst>
          </p:cNvPr>
          <p:cNvSpPr txBox="1">
            <a:spLocks/>
          </p:cNvSpPr>
          <p:nvPr/>
        </p:nvSpPr>
        <p:spPr>
          <a:xfrm>
            <a:off x="4439816" y="1409321"/>
            <a:ext cx="979200" cy="915500"/>
          </a:xfrm>
          <a:prstGeom prst="rect">
            <a:avLst/>
          </a:prstGeom>
          <a:solidFill>
            <a:schemeClr val="bg1"/>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spcFirstLastPara="1" wrap="square" lIns="91425" tIns="91425" rIns="91425" bIns="1280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iga"/>
              <a:buNone/>
              <a:defRPr sz="5000" b="0" i="0" u="none" strike="noStrike" cap="none">
                <a:solidFill>
                  <a:schemeClr val="dk1"/>
                </a:solidFill>
                <a:latin typeface="Viga"/>
                <a:ea typeface="Viga"/>
                <a:cs typeface="Viga"/>
                <a:sym typeface="Viga"/>
              </a:defRPr>
            </a:lvl1pPr>
            <a:lvl2pPr marR="0" lvl="1"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2pPr>
            <a:lvl3pPr marR="0" lvl="2"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3pPr>
            <a:lvl4pPr marR="0" lvl="3"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4pPr>
            <a:lvl5pPr marR="0" lvl="4"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5pPr>
            <a:lvl6pPr marR="0" lvl="5"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6pPr>
            <a:lvl7pPr marR="0" lvl="6"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7pPr>
            <a:lvl8pPr marR="0" lvl="7"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8pPr>
            <a:lvl9pPr marR="0" lvl="8" algn="l" rtl="0">
              <a:lnSpc>
                <a:spcPct val="100000"/>
              </a:lnSpc>
              <a:spcBef>
                <a:spcPts val="0"/>
              </a:spcBef>
              <a:spcAft>
                <a:spcPts val="0"/>
              </a:spcAft>
              <a:buClr>
                <a:schemeClr val="dk1"/>
              </a:buClr>
              <a:buSzPts val="3000"/>
              <a:buFont typeface="Viga"/>
              <a:buNone/>
              <a:defRPr sz="3000" b="0" i="0" u="none" strike="noStrike" cap="none">
                <a:solidFill>
                  <a:schemeClr val="dk1"/>
                </a:solidFill>
                <a:latin typeface="Viga"/>
                <a:ea typeface="Viga"/>
                <a:cs typeface="Viga"/>
                <a:sym typeface="Viga"/>
              </a:defRPr>
            </a:lvl9pPr>
          </a:lstStyle>
          <a:p>
            <a:pPr marL="0" marR="0" lvl="0" indent="0" algn="ctr" defTabSz="914400" rtl="0" eaLnBrk="1" fontAlgn="auto" latinLnBrk="0" hangingPunct="1">
              <a:lnSpc>
                <a:spcPct val="100000"/>
              </a:lnSpc>
              <a:spcBef>
                <a:spcPts val="0"/>
              </a:spcBef>
              <a:spcAft>
                <a:spcPts val="0"/>
              </a:spcAft>
              <a:buClr>
                <a:srgbClr val="252525"/>
              </a:buClr>
              <a:buSzPts val="3000"/>
              <a:buFont typeface="Viga"/>
              <a:buNone/>
              <a:tabLst/>
              <a:defRPr/>
            </a:pPr>
            <a:r>
              <a:rPr kumimoji="0" lang="en" sz="4500" b="0" i="0" u="none" strike="noStrike" kern="0" cap="none" spc="0" normalizeH="0" baseline="0" noProof="0">
                <a:ln>
                  <a:noFill/>
                </a:ln>
                <a:solidFill>
                  <a:schemeClr val="bg1">
                    <a:lumMod val="50000"/>
                  </a:schemeClr>
                </a:solidFill>
                <a:effectLst/>
                <a:uLnTx/>
                <a:uFillTx/>
                <a:latin typeface="Adobe Devanagari"/>
                <a:sym typeface="Viga"/>
              </a:rPr>
              <a:t>01</a:t>
            </a:r>
          </a:p>
        </p:txBody>
      </p:sp>
      <p:sp>
        <p:nvSpPr>
          <p:cNvPr id="12" name="TextBox 11">
            <a:extLst>
              <a:ext uri="{FF2B5EF4-FFF2-40B4-BE49-F238E27FC236}">
                <a16:creationId xmlns:a16="http://schemas.microsoft.com/office/drawing/2014/main" id="{A07413D7-A2EE-F47D-2BB9-3DF4E05B5021}"/>
              </a:ext>
            </a:extLst>
          </p:cNvPr>
          <p:cNvSpPr txBox="1"/>
          <p:nvPr/>
        </p:nvSpPr>
        <p:spPr>
          <a:xfrm>
            <a:off x="5613106" y="2722018"/>
            <a:ext cx="6164318" cy="954107"/>
          </a:xfrm>
          <a:prstGeom prst="rect">
            <a:avLst/>
          </a:prstGeom>
          <a:noFill/>
        </p:spPr>
        <p:txBody>
          <a:bodyPr wrap="square" rtlCol="0">
            <a:spAutoFit/>
          </a:bodyPr>
          <a:lstStyle/>
          <a:p>
            <a:r>
              <a:rPr lang="en-GB" sz="2800" b="1">
                <a:latin typeface="Adobe Devanagari"/>
                <a:ea typeface="ADLaM Display" panose="02010000000000000000" pitchFamily="2" charset="0"/>
                <a:cs typeface="ADLaM Display" panose="02010000000000000000" pitchFamily="2" charset="0"/>
              </a:rPr>
              <a:t>Discussion On Research Question &amp; Objectives  </a:t>
            </a:r>
          </a:p>
        </p:txBody>
      </p:sp>
      <p:sp>
        <p:nvSpPr>
          <p:cNvPr id="13" name="TextBox 12">
            <a:extLst>
              <a:ext uri="{FF2B5EF4-FFF2-40B4-BE49-F238E27FC236}">
                <a16:creationId xmlns:a16="http://schemas.microsoft.com/office/drawing/2014/main" id="{C7875118-B42F-4398-58FC-F6BFF98C653A}"/>
              </a:ext>
            </a:extLst>
          </p:cNvPr>
          <p:cNvSpPr txBox="1"/>
          <p:nvPr/>
        </p:nvSpPr>
        <p:spPr>
          <a:xfrm>
            <a:off x="5613106" y="1596755"/>
            <a:ext cx="5690730" cy="523220"/>
          </a:xfrm>
          <a:prstGeom prst="rect">
            <a:avLst/>
          </a:prstGeom>
          <a:noFill/>
        </p:spPr>
        <p:txBody>
          <a:bodyPr wrap="square" rtlCol="0">
            <a:spAutoFit/>
          </a:bodyPr>
          <a:lstStyle/>
          <a:p>
            <a:r>
              <a:rPr lang="en-GB" sz="2800" b="1">
                <a:latin typeface="Adobe Devanagari"/>
                <a:ea typeface="ADLaM Display" panose="02010000000000000000" pitchFamily="2" charset="0"/>
                <a:cs typeface="ADLaM Display" panose="02010000000000000000" pitchFamily="2" charset="0"/>
              </a:rPr>
              <a:t>Introduction to Research Project  </a:t>
            </a:r>
          </a:p>
        </p:txBody>
      </p:sp>
      <p:sp>
        <p:nvSpPr>
          <p:cNvPr id="14" name="TextBox 13">
            <a:extLst>
              <a:ext uri="{FF2B5EF4-FFF2-40B4-BE49-F238E27FC236}">
                <a16:creationId xmlns:a16="http://schemas.microsoft.com/office/drawing/2014/main" id="{CF93C578-088D-CB48-0D85-0A5EEA7A8008}"/>
              </a:ext>
            </a:extLst>
          </p:cNvPr>
          <p:cNvSpPr txBox="1"/>
          <p:nvPr/>
        </p:nvSpPr>
        <p:spPr>
          <a:xfrm>
            <a:off x="5613106" y="4171249"/>
            <a:ext cx="6038120" cy="954107"/>
          </a:xfrm>
          <a:prstGeom prst="rect">
            <a:avLst/>
          </a:prstGeom>
          <a:noFill/>
        </p:spPr>
        <p:txBody>
          <a:bodyPr wrap="square" rtlCol="0">
            <a:spAutoFit/>
          </a:bodyPr>
          <a:lstStyle/>
          <a:p>
            <a:r>
              <a:rPr lang="en-GB" sz="2800" b="1">
                <a:latin typeface="Adobe Devanagari"/>
                <a:ea typeface="ADLaM Display" panose="02010000000000000000" pitchFamily="2" charset="0"/>
                <a:cs typeface="ADLaM Display" panose="02010000000000000000" pitchFamily="2" charset="0"/>
              </a:rPr>
              <a:t>Explain Research Individual Components  </a:t>
            </a:r>
          </a:p>
        </p:txBody>
      </p:sp>
      <p:sp>
        <p:nvSpPr>
          <p:cNvPr id="15" name="TextBox 14">
            <a:extLst>
              <a:ext uri="{FF2B5EF4-FFF2-40B4-BE49-F238E27FC236}">
                <a16:creationId xmlns:a16="http://schemas.microsoft.com/office/drawing/2014/main" id="{F9680094-A766-9209-5AD2-0CCDEC4378E3}"/>
              </a:ext>
            </a:extLst>
          </p:cNvPr>
          <p:cNvSpPr txBox="1"/>
          <p:nvPr/>
        </p:nvSpPr>
        <p:spPr>
          <a:xfrm>
            <a:off x="5613106" y="5620480"/>
            <a:ext cx="5472773" cy="523220"/>
          </a:xfrm>
          <a:prstGeom prst="rect">
            <a:avLst/>
          </a:prstGeom>
          <a:noFill/>
        </p:spPr>
        <p:txBody>
          <a:bodyPr wrap="square" rtlCol="0">
            <a:spAutoFit/>
          </a:bodyPr>
          <a:lstStyle/>
          <a:p>
            <a:r>
              <a:rPr lang="en-GB" sz="2800" b="1">
                <a:latin typeface="Adobe Devanagari"/>
                <a:ea typeface="ADLaM Display" panose="02010000000000000000" pitchFamily="2" charset="0"/>
                <a:cs typeface="ADLaM Display" panose="02010000000000000000" pitchFamily="2" charset="0"/>
              </a:rPr>
              <a:t>Conclusion   </a:t>
            </a:r>
          </a:p>
        </p:txBody>
      </p:sp>
      <p:sp>
        <p:nvSpPr>
          <p:cNvPr id="19" name="Rectangle: Rounded Corners 18">
            <a:extLst>
              <a:ext uri="{FF2B5EF4-FFF2-40B4-BE49-F238E27FC236}">
                <a16:creationId xmlns:a16="http://schemas.microsoft.com/office/drawing/2014/main" id="{92D4CE8B-DA03-4175-CE8D-A3487959BF97}"/>
              </a:ext>
            </a:extLst>
          </p:cNvPr>
          <p:cNvSpPr/>
          <p:nvPr/>
        </p:nvSpPr>
        <p:spPr>
          <a:xfrm>
            <a:off x="0" y="18411"/>
            <a:ext cx="6445045" cy="994712"/>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solidFill>
                  <a:schemeClr val="tx1"/>
                </a:solidFill>
                <a:latin typeface="Adobe Devanagari"/>
              </a:rPr>
              <a:t>Presentation Contents</a:t>
            </a:r>
          </a:p>
        </p:txBody>
      </p:sp>
      <p:pic>
        <p:nvPicPr>
          <p:cNvPr id="21" name="Picture 20" descr="A person standing next to a clock&#10;&#10;Description automatically generated">
            <a:extLst>
              <a:ext uri="{FF2B5EF4-FFF2-40B4-BE49-F238E27FC236}">
                <a16:creationId xmlns:a16="http://schemas.microsoft.com/office/drawing/2014/main" id="{5A1DE07F-A796-121C-3D65-AD90DA04E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68" y="2525751"/>
            <a:ext cx="3838660" cy="2798418"/>
          </a:xfrm>
          <a:prstGeom prst="rect">
            <a:avLst/>
          </a:prstGeom>
        </p:spPr>
      </p:pic>
    </p:spTree>
    <p:extLst>
      <p:ext uri="{BB962C8B-B14F-4D97-AF65-F5344CB8AC3E}">
        <p14:creationId xmlns:p14="http://schemas.microsoft.com/office/powerpoint/2010/main" val="1586069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3BD7F5E0-EC29-600F-649E-121630171F47}"/>
              </a:ext>
            </a:extLst>
          </p:cNvPr>
          <p:cNvGraphicFramePr>
            <a:graphicFrameLocks noGrp="1"/>
          </p:cNvGraphicFramePr>
          <p:nvPr>
            <p:extLst>
              <p:ext uri="{D42A27DB-BD31-4B8C-83A1-F6EECF244321}">
                <p14:modId xmlns:p14="http://schemas.microsoft.com/office/powerpoint/2010/main" val="2657544825"/>
              </p:ext>
            </p:extLst>
          </p:nvPr>
        </p:nvGraphicFramePr>
        <p:xfrm>
          <a:off x="752707" y="1059365"/>
          <a:ext cx="9747289" cy="4912359"/>
        </p:xfrm>
        <a:graphic>
          <a:graphicData uri="http://schemas.openxmlformats.org/drawingml/2006/table">
            <a:tbl>
              <a:tblPr firstRow="1" bandRow="1">
                <a:tableStyleId>{073A0DAA-6AF3-43AB-8588-CEC1D06C72B9}</a:tableStyleId>
              </a:tblPr>
              <a:tblGrid>
                <a:gridCol w="2783840">
                  <a:extLst>
                    <a:ext uri="{9D8B030D-6E8A-4147-A177-3AD203B41FA5}">
                      <a16:colId xmlns:a16="http://schemas.microsoft.com/office/drawing/2014/main" val="2005103238"/>
                    </a:ext>
                  </a:extLst>
                </a:gridCol>
                <a:gridCol w="2116592">
                  <a:extLst>
                    <a:ext uri="{9D8B030D-6E8A-4147-A177-3AD203B41FA5}">
                      <a16:colId xmlns:a16="http://schemas.microsoft.com/office/drawing/2014/main" val="3715309019"/>
                    </a:ext>
                  </a:extLst>
                </a:gridCol>
                <a:gridCol w="2712720">
                  <a:extLst>
                    <a:ext uri="{9D8B030D-6E8A-4147-A177-3AD203B41FA5}">
                      <a16:colId xmlns:a16="http://schemas.microsoft.com/office/drawing/2014/main" val="1254383812"/>
                    </a:ext>
                  </a:extLst>
                </a:gridCol>
                <a:gridCol w="2134137">
                  <a:extLst>
                    <a:ext uri="{9D8B030D-6E8A-4147-A177-3AD203B41FA5}">
                      <a16:colId xmlns:a16="http://schemas.microsoft.com/office/drawing/2014/main" val="2389382300"/>
                    </a:ext>
                  </a:extLst>
                </a:gridCol>
              </a:tblGrid>
              <a:tr h="370840">
                <a:tc>
                  <a:txBody>
                    <a:bodyPr/>
                    <a:lstStyle/>
                    <a:p>
                      <a:r>
                        <a:rPr lang="en-US" sz="1400"/>
                        <a:t>Research | Research Gap</a:t>
                      </a:r>
                    </a:p>
                  </a:txBody>
                  <a:tcPr/>
                </a:tc>
                <a:tc>
                  <a:txBody>
                    <a:bodyPr/>
                    <a:lstStyle/>
                    <a:p>
                      <a:pPr lvl="0">
                        <a:buNone/>
                      </a:pPr>
                      <a:endParaRPr lang="en-US" sz="1400"/>
                    </a:p>
                  </a:txBody>
                  <a:tcPr/>
                </a:tc>
                <a:tc>
                  <a:txBody>
                    <a:bodyPr/>
                    <a:lstStyle/>
                    <a:p>
                      <a:r>
                        <a:rPr lang="en-US" sz="1400"/>
                        <a:t>User Defined Constraints </a:t>
                      </a:r>
                    </a:p>
                  </a:txBody>
                  <a:tcPr/>
                </a:tc>
                <a:tc>
                  <a:txBody>
                    <a:bodyPr/>
                    <a:lstStyle/>
                    <a:p>
                      <a:r>
                        <a:rPr lang="en-US" sz="1400"/>
                        <a:t>Real-Time Optimization</a:t>
                      </a:r>
                    </a:p>
                  </a:txBody>
                  <a:tcPr/>
                </a:tc>
                <a:extLst>
                  <a:ext uri="{0D108BD9-81ED-4DB2-BD59-A6C34878D82A}">
                    <a16:rowId xmlns:a16="http://schemas.microsoft.com/office/drawing/2014/main" val="4097642990"/>
                  </a:ext>
                </a:extLst>
              </a:tr>
              <a:tr h="370840">
                <a:tc>
                  <a:txBody>
                    <a:bodyPr/>
                    <a:lstStyle/>
                    <a:p>
                      <a:pPr lvl="0">
                        <a:buNone/>
                      </a:pPr>
                      <a:r>
                        <a:rPr lang="en-US" sz="1600" b="0" i="0" u="none" strike="noStrike" noProof="0">
                          <a:latin typeface="Cambria"/>
                        </a:rPr>
                        <a:t>Deep-Reinforcement Learning based dynamic optimization of bus timetable[1] </a:t>
                      </a:r>
                      <a:endParaRPr lang="en-US" sz="1600"/>
                    </a:p>
                  </a:txBody>
                  <a:tcPr/>
                </a:tc>
                <a:tc>
                  <a:txBody>
                    <a:bodyPr/>
                    <a:lstStyle/>
                    <a:p>
                      <a:pPr algn="ctr"/>
                      <a:endParaRPr lang="en-US" sz="1600"/>
                    </a:p>
                  </a:txBody>
                  <a:tcPr/>
                </a:tc>
                <a:tc>
                  <a:txBody>
                    <a:bodyPr/>
                    <a:lstStyle/>
                    <a:p>
                      <a:pPr algn="ctr"/>
                      <a:r>
                        <a:rPr lang="en-US" sz="1600"/>
                        <a:t>No</a:t>
                      </a:r>
                    </a:p>
                  </a:txBody>
                  <a:tcPr/>
                </a:tc>
                <a:tc>
                  <a:txBody>
                    <a:bodyPr/>
                    <a:lstStyle/>
                    <a:p>
                      <a:pPr algn="ctr"/>
                      <a:r>
                        <a:rPr lang="en-US" sz="1600"/>
                        <a:t>Yes</a:t>
                      </a:r>
                    </a:p>
                  </a:txBody>
                  <a:tcPr/>
                </a:tc>
                <a:extLst>
                  <a:ext uri="{0D108BD9-81ED-4DB2-BD59-A6C34878D82A}">
                    <a16:rowId xmlns:a16="http://schemas.microsoft.com/office/drawing/2014/main" val="2150000917"/>
                  </a:ext>
                </a:extLst>
              </a:tr>
              <a:tr h="370840">
                <a:tc>
                  <a:txBody>
                    <a:bodyPr/>
                    <a:lstStyle/>
                    <a:p>
                      <a:pPr lvl="0">
                        <a:buNone/>
                      </a:pPr>
                      <a:r>
                        <a:rPr lang="en-US" sz="1600" b="0" i="0" u="none" strike="noStrike" noProof="0">
                          <a:latin typeface="Cambria"/>
                        </a:rPr>
                        <a:t>A reinforcement learning approach for dynamic multi-objective optimization[4]</a:t>
                      </a:r>
                    </a:p>
                  </a:txBody>
                  <a:tcPr/>
                </a:tc>
                <a:tc>
                  <a:txBody>
                    <a:bodyPr/>
                    <a:lstStyle/>
                    <a:p>
                      <a:pPr algn="ctr"/>
                      <a:endParaRPr lang="en-US" sz="1600"/>
                    </a:p>
                  </a:txBody>
                  <a:tcPr/>
                </a:tc>
                <a:tc>
                  <a:txBody>
                    <a:bodyPr/>
                    <a:lstStyle/>
                    <a:p>
                      <a:pPr algn="ctr"/>
                      <a:r>
                        <a:rPr lang="en-US" sz="1600"/>
                        <a:t>No</a:t>
                      </a:r>
                    </a:p>
                  </a:txBody>
                  <a:tcPr/>
                </a:tc>
                <a:tc>
                  <a:txBody>
                    <a:bodyPr/>
                    <a:lstStyle/>
                    <a:p>
                      <a:pPr algn="ctr"/>
                      <a:r>
                        <a:rPr lang="en-US" sz="1600"/>
                        <a:t>Yes</a:t>
                      </a:r>
                    </a:p>
                  </a:txBody>
                  <a:tcPr/>
                </a:tc>
                <a:extLst>
                  <a:ext uri="{0D108BD9-81ED-4DB2-BD59-A6C34878D82A}">
                    <a16:rowId xmlns:a16="http://schemas.microsoft.com/office/drawing/2014/main" val="4188719136"/>
                  </a:ext>
                </a:extLst>
              </a:tr>
              <a:tr h="370840">
                <a:tc>
                  <a:txBody>
                    <a:bodyPr/>
                    <a:lstStyle/>
                    <a:p>
                      <a:pPr lvl="0">
                        <a:buNone/>
                      </a:pPr>
                      <a:r>
                        <a:rPr lang="en-US" sz="1600" b="0" i="0" u="none" strike="noStrike" noProof="0">
                          <a:latin typeface="Cambria"/>
                        </a:rPr>
                        <a:t>Multi-Agent Deep Reinforcement Learning for Large-Scale Traffic Signal Control[2]</a:t>
                      </a:r>
                      <a:endParaRPr lang="en-US" sz="1600"/>
                    </a:p>
                  </a:txBody>
                  <a:tcPr/>
                </a:tc>
                <a:tc>
                  <a:txBody>
                    <a:bodyPr/>
                    <a:lstStyle/>
                    <a:p>
                      <a:pPr algn="ctr"/>
                      <a:endParaRPr lang="en-US" sz="1600"/>
                    </a:p>
                  </a:txBody>
                  <a:tcPr/>
                </a:tc>
                <a:tc>
                  <a:txBody>
                    <a:bodyPr/>
                    <a:lstStyle/>
                    <a:p>
                      <a:pPr algn="ctr"/>
                      <a:r>
                        <a:rPr lang="en-US" sz="1600"/>
                        <a:t>No</a:t>
                      </a:r>
                    </a:p>
                  </a:txBody>
                  <a:tcPr/>
                </a:tc>
                <a:tc>
                  <a:txBody>
                    <a:bodyPr/>
                    <a:lstStyle/>
                    <a:p>
                      <a:pPr algn="ctr"/>
                      <a:r>
                        <a:rPr lang="en-US" sz="1600"/>
                        <a:t>Yes</a:t>
                      </a:r>
                    </a:p>
                  </a:txBody>
                  <a:tcPr/>
                </a:tc>
                <a:extLst>
                  <a:ext uri="{0D108BD9-81ED-4DB2-BD59-A6C34878D82A}">
                    <a16:rowId xmlns:a16="http://schemas.microsoft.com/office/drawing/2014/main" val="1863717138"/>
                  </a:ext>
                </a:extLst>
              </a:tr>
              <a:tr h="370840">
                <a:tc>
                  <a:txBody>
                    <a:bodyPr/>
                    <a:lstStyle/>
                    <a:p>
                      <a:pPr lvl="0">
                        <a:buNone/>
                      </a:pPr>
                      <a:r>
                        <a:rPr lang="en-US" sz="1600" b="0" i="0" u="none" strike="noStrike" noProof="0">
                          <a:latin typeface="Cambria"/>
                        </a:rPr>
                        <a:t>A Review of Reinforcement Learning Based Intelligent Optimization for Manufacturing Scheduling [3]</a:t>
                      </a:r>
                      <a:endParaRPr lang="en-US" sz="1600"/>
                    </a:p>
                  </a:txBody>
                  <a:tcPr/>
                </a:tc>
                <a:tc>
                  <a:txBody>
                    <a:bodyPr/>
                    <a:lstStyle/>
                    <a:p>
                      <a:pPr algn="ctr"/>
                      <a:endParaRPr lang="en-US" sz="1600"/>
                    </a:p>
                  </a:txBody>
                  <a:tcPr/>
                </a:tc>
                <a:tc>
                  <a:txBody>
                    <a:bodyPr/>
                    <a:lstStyle/>
                    <a:p>
                      <a:pPr lvl="0" algn="ctr">
                        <a:buNone/>
                      </a:pPr>
                      <a:r>
                        <a:rPr lang="en-US" sz="1600"/>
                        <a:t>No</a:t>
                      </a:r>
                    </a:p>
                  </a:txBody>
                  <a:tcPr/>
                </a:tc>
                <a:tc>
                  <a:txBody>
                    <a:bodyPr/>
                    <a:lstStyle/>
                    <a:p>
                      <a:pPr algn="ctr"/>
                      <a:r>
                        <a:rPr lang="en-US" sz="1600"/>
                        <a:t>Yes</a:t>
                      </a:r>
                    </a:p>
                  </a:txBody>
                  <a:tcPr/>
                </a:tc>
                <a:extLst>
                  <a:ext uri="{0D108BD9-81ED-4DB2-BD59-A6C34878D82A}">
                    <a16:rowId xmlns:a16="http://schemas.microsoft.com/office/drawing/2014/main" val="2502558031"/>
                  </a:ext>
                </a:extLst>
              </a:tr>
              <a:tr h="370839">
                <a:tc>
                  <a:txBody>
                    <a:bodyPr/>
                    <a:lstStyle/>
                    <a:p>
                      <a:r>
                        <a:rPr lang="en-US" sz="1600"/>
                        <a:t>Proposed System</a:t>
                      </a:r>
                    </a:p>
                  </a:txBody>
                  <a:tcPr/>
                </a:tc>
                <a:tc>
                  <a:txBody>
                    <a:bodyPr/>
                    <a:lstStyle/>
                    <a:p>
                      <a:pPr algn="ctr"/>
                      <a:endParaRPr lang="en-US" sz="1600"/>
                    </a:p>
                  </a:txBody>
                  <a:tcPr/>
                </a:tc>
                <a:tc>
                  <a:txBody>
                    <a:bodyPr/>
                    <a:lstStyle/>
                    <a:p>
                      <a:pPr algn="ctr"/>
                      <a:r>
                        <a:rPr lang="en-US" sz="1600"/>
                        <a:t>Yes</a:t>
                      </a:r>
                    </a:p>
                  </a:txBody>
                  <a:tcPr/>
                </a:tc>
                <a:tc>
                  <a:txBody>
                    <a:bodyPr/>
                    <a:lstStyle/>
                    <a:p>
                      <a:pPr algn="ctr"/>
                      <a:r>
                        <a:rPr lang="en-US" sz="1600"/>
                        <a:t>Yes</a:t>
                      </a:r>
                    </a:p>
                  </a:txBody>
                  <a:tcPr/>
                </a:tc>
                <a:extLst>
                  <a:ext uri="{0D108BD9-81ED-4DB2-BD59-A6C34878D82A}">
                    <a16:rowId xmlns:a16="http://schemas.microsoft.com/office/drawing/2014/main" val="1964060471"/>
                  </a:ext>
                </a:extLst>
              </a:tr>
            </a:tbl>
          </a:graphicData>
        </a:graphic>
      </p:graphicFrame>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72483" y="267629"/>
            <a:ext cx="11684000" cy="792162"/>
          </a:xfrm>
        </p:spPr>
        <p:txBody>
          <a:bodyPr>
            <a:normAutofit/>
          </a:bodyPr>
          <a:lstStyle/>
          <a:p>
            <a:r>
              <a:rPr lang="en-US"/>
              <a:t> RESERCH GAP</a:t>
            </a:r>
          </a:p>
        </p:txBody>
      </p:sp>
      <p:sp>
        <p:nvSpPr>
          <p:cNvPr id="7" name="Rectangle 6">
            <a:extLst>
              <a:ext uri="{FF2B5EF4-FFF2-40B4-BE49-F238E27FC236}">
                <a16:creationId xmlns:a16="http://schemas.microsoft.com/office/drawing/2014/main" id="{E94FE5A5-F448-485A-3C4A-C72187A5A4D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spTree>
    <p:extLst>
      <p:ext uri="{BB962C8B-B14F-4D97-AF65-F5344CB8AC3E}">
        <p14:creationId xmlns:p14="http://schemas.microsoft.com/office/powerpoint/2010/main" val="2509341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RESERCH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46161" y="1311274"/>
            <a:ext cx="7364361" cy="5181600"/>
          </a:xfrm>
        </p:spPr>
        <p:txBody>
          <a:bodyPr vert="horz" lIns="91440" tIns="45720" rIns="91440" bIns="45720" rtlCol="0" anchor="t">
            <a:normAutofit/>
          </a:bodyPr>
          <a:lstStyle/>
          <a:p>
            <a:pPr marL="0" indent="0">
              <a:lnSpc>
                <a:spcPct val="150000"/>
              </a:lnSpc>
              <a:buNone/>
            </a:pPr>
            <a:endParaRPr lang="en-US" sz="2400"/>
          </a:p>
          <a:p>
            <a:pPr marL="0" indent="0" algn="just">
              <a:lnSpc>
                <a:spcPct val="150000"/>
              </a:lnSpc>
              <a:buNone/>
            </a:pPr>
            <a:r>
              <a:rPr lang="en-US" sz="2400"/>
              <a:t>“</a:t>
            </a:r>
            <a:r>
              <a:rPr lang="en-US" sz="2400">
                <a:ea typeface="+mn-lt"/>
                <a:cs typeface="+mn-lt"/>
              </a:rPr>
              <a:t>How can Reinforcement Learning algorithms be effectively implemented in university timetable scheduling systems to optimize scheduling decisions, minimize conflicts, and adapt to dynamically changing environments and constraints while maintaining efficiency and scalability?</a:t>
            </a:r>
            <a:r>
              <a:rPr lang="en-US" sz="2400"/>
              <a:t>”</a:t>
            </a:r>
            <a:endParaRPr lang="en-US" sz="2400">
              <a:ea typeface="Cambria"/>
            </a:endParaRPr>
          </a:p>
        </p:txBody>
      </p:sp>
      <p:sp>
        <p:nvSpPr>
          <p:cNvPr id="8" name="Rectangle 7">
            <a:extLst>
              <a:ext uri="{FF2B5EF4-FFF2-40B4-BE49-F238E27FC236}">
                <a16:creationId xmlns:a16="http://schemas.microsoft.com/office/drawing/2014/main" id="{867E1BBB-E695-3717-E022-1850826584F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pic>
        <p:nvPicPr>
          <p:cNvPr id="11" name="Picture 10" descr="Search To Find Internet Magnifying · Free image on Pixabay">
            <a:extLst>
              <a:ext uri="{FF2B5EF4-FFF2-40B4-BE49-F238E27FC236}">
                <a16:creationId xmlns:a16="http://schemas.microsoft.com/office/drawing/2014/main" id="{9BD609C8-5B35-3CFA-39B0-1368D7C66D66}"/>
              </a:ext>
            </a:extLst>
          </p:cNvPr>
          <p:cNvPicPr>
            <a:picLocks noChangeAspect="1"/>
          </p:cNvPicPr>
          <p:nvPr/>
        </p:nvPicPr>
        <p:blipFill>
          <a:blip r:embed="rId2"/>
          <a:stretch>
            <a:fillRect/>
          </a:stretch>
        </p:blipFill>
        <p:spPr>
          <a:xfrm>
            <a:off x="8024896" y="1929908"/>
            <a:ext cx="3966661" cy="3956501"/>
          </a:xfrm>
          <a:prstGeom prst="rect">
            <a:avLst/>
          </a:prstGeom>
          <a:ln>
            <a:noFill/>
          </a:ln>
        </p:spPr>
      </p:pic>
    </p:spTree>
    <p:extLst>
      <p:ext uri="{BB962C8B-B14F-4D97-AF65-F5344CB8AC3E}">
        <p14:creationId xmlns:p14="http://schemas.microsoft.com/office/powerpoint/2010/main" val="571786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MAIN AND SUB OBJECTIVE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vert="horz" lIns="91440" tIns="45720" rIns="91440" bIns="45720" rtlCol="0" anchor="t">
            <a:normAutofit fontScale="92500"/>
          </a:bodyPr>
          <a:lstStyle/>
          <a:p>
            <a:r>
              <a:rPr lang="en-US"/>
              <a:t>Main Objectives</a:t>
            </a:r>
            <a:endParaRPr lang="en-US">
              <a:ea typeface="Cambria"/>
            </a:endParaRPr>
          </a:p>
          <a:p>
            <a:pPr algn="just"/>
            <a:r>
              <a:rPr lang="en-US" sz="2400">
                <a:ea typeface="+mn-lt"/>
                <a:cs typeface="+mn-lt"/>
              </a:rPr>
              <a:t>Research: Develop a specialized scheduling optimization system for educational environments using Reinforcement Learning (RL) methods. </a:t>
            </a:r>
          </a:p>
          <a:p>
            <a:pPr algn="just"/>
            <a:r>
              <a:rPr lang="en-US" sz="2400">
                <a:ea typeface="Cambria"/>
              </a:rPr>
              <a:t>System Development: Create an ETL process to handle and extract data from CSV, system, and Excel files</a:t>
            </a:r>
          </a:p>
          <a:p>
            <a:pPr marL="0" indent="0" algn="just">
              <a:buNone/>
            </a:pPr>
            <a:endParaRPr lang="en-US" sz="2400">
              <a:ea typeface="Cambria"/>
            </a:endParaRPr>
          </a:p>
          <a:p>
            <a:pPr algn="just"/>
            <a:r>
              <a:rPr lang="en-US"/>
              <a:t>Sub Objectives</a:t>
            </a:r>
            <a:endParaRPr lang="en-US">
              <a:ea typeface="Cambria"/>
            </a:endParaRPr>
          </a:p>
          <a:p>
            <a:pPr algn="just"/>
            <a:r>
              <a:rPr lang="en-US" sz="2400">
                <a:ea typeface="+mn-lt"/>
                <a:cs typeface="+mn-lt"/>
              </a:rPr>
              <a:t>Develop and customize RL algorithms like Q-Learning, DQL, and SARSA to tackle complex scheduling challenges and adapt to changing conditions.</a:t>
            </a:r>
          </a:p>
          <a:p>
            <a:pPr algn="just"/>
            <a:r>
              <a:rPr lang="en-US" sz="2400">
                <a:ea typeface="+mn-lt"/>
                <a:cs typeface="+mn-lt"/>
              </a:rPr>
              <a:t>Ensure seamless integration with the RL scheduling system for efficient data management.</a:t>
            </a:r>
            <a:endParaRPr lang="en-US" sz="2400">
              <a:ea typeface="Cambria"/>
            </a:endParaRPr>
          </a:p>
        </p:txBody>
      </p:sp>
      <p:sp>
        <p:nvSpPr>
          <p:cNvPr id="5" name="Rectangle 4">
            <a:extLst>
              <a:ext uri="{FF2B5EF4-FFF2-40B4-BE49-F238E27FC236}">
                <a16:creationId xmlns:a16="http://schemas.microsoft.com/office/drawing/2014/main" id="{867A618C-6572-896F-F394-B302655F88E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Cambria"/>
              </a:rPr>
              <a:t>IT21208980</a:t>
            </a:r>
            <a:r>
              <a:rPr lang="en-US">
                <a:solidFill>
                  <a:schemeClr val="tx1"/>
                </a:solidFill>
                <a:ea typeface="Cambria"/>
              </a:rPr>
              <a:t> | De Silva K. H. P. N</a:t>
            </a:r>
            <a:r>
              <a:rPr lang="en-US" b="1">
                <a:solidFill>
                  <a:schemeClr val="tx1"/>
                </a:solidFill>
                <a:ea typeface="Cambria"/>
              </a:rPr>
              <a:t> </a:t>
            </a:r>
            <a:r>
              <a:rPr lang="en-US">
                <a:solidFill>
                  <a:schemeClr val="tx1"/>
                </a:solidFill>
                <a:ea typeface="Cambria"/>
              </a:rPr>
              <a:t>| 24-25J-238</a:t>
            </a:r>
            <a:endParaRPr lang="en-US">
              <a:solidFill>
                <a:schemeClr val="tx1"/>
              </a:solidFill>
            </a:endParaRPr>
          </a:p>
        </p:txBody>
      </p:sp>
      <p:pic>
        <p:nvPicPr>
          <p:cNvPr id="7" name="Picture 6" descr="Businessmen working and woman at big target with arrow. Goals and ...">
            <a:extLst>
              <a:ext uri="{FF2B5EF4-FFF2-40B4-BE49-F238E27FC236}">
                <a16:creationId xmlns:a16="http://schemas.microsoft.com/office/drawing/2014/main" id="{77F93392-5162-1B57-1CAE-B2BB2200A2AB}"/>
              </a:ext>
            </a:extLst>
          </p:cNvPr>
          <p:cNvPicPr>
            <a:picLocks noChangeAspect="1"/>
          </p:cNvPicPr>
          <p:nvPr/>
        </p:nvPicPr>
        <p:blipFill>
          <a:blip r:embed="rId2"/>
          <a:srcRect l="16597" t="5031" r="17857" b="-629"/>
          <a:stretch/>
        </p:blipFill>
        <p:spPr>
          <a:xfrm>
            <a:off x="8376447" y="2183988"/>
            <a:ext cx="3599144" cy="3500194"/>
          </a:xfrm>
          <a:prstGeom prst="rect">
            <a:avLst/>
          </a:prstGeom>
          <a:ln>
            <a:noFill/>
          </a:ln>
        </p:spPr>
      </p:pic>
    </p:spTree>
    <p:extLst>
      <p:ext uri="{BB962C8B-B14F-4D97-AF65-F5344CB8AC3E}">
        <p14:creationId xmlns:p14="http://schemas.microsoft.com/office/powerpoint/2010/main" val="69709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METHOLOGY</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sp>
        <p:nvSpPr>
          <p:cNvPr id="7" name="Rectangle: Rounded Corners 6">
            <a:extLst>
              <a:ext uri="{FF2B5EF4-FFF2-40B4-BE49-F238E27FC236}">
                <a16:creationId xmlns:a16="http://schemas.microsoft.com/office/drawing/2014/main" id="{EFBCEFA7-2389-A215-22E1-A45958A665E8}"/>
              </a:ext>
            </a:extLst>
          </p:cNvPr>
          <p:cNvSpPr/>
          <p:nvPr/>
        </p:nvSpPr>
        <p:spPr>
          <a:xfrm>
            <a:off x="1101108" y="2169446"/>
            <a:ext cx="5324168" cy="2986548"/>
          </a:xfrm>
          <a:prstGeom prst="round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D284CC67-80E0-3815-4482-ED3C021284FB}"/>
              </a:ext>
            </a:extLst>
          </p:cNvPr>
          <p:cNvSpPr txBox="1"/>
          <p:nvPr/>
        </p:nvSpPr>
        <p:spPr>
          <a:xfrm>
            <a:off x="1470403" y="2318156"/>
            <a:ext cx="5471651" cy="2739211"/>
          </a:xfrm>
          <a:prstGeom prst="rect">
            <a:avLst/>
          </a:prstGeom>
          <a:noFill/>
        </p:spPr>
        <p:txBody>
          <a:bodyPr wrap="square" rtlCol="0">
            <a:spAutoFit/>
          </a:bodyPr>
          <a:lstStyle/>
          <a:p>
            <a:endParaRPr lang="en-US" sz="2800"/>
          </a:p>
          <a:p>
            <a:pPr marL="457200" indent="-457200">
              <a:buFont typeface="Wingdings" panose="05000000000000000000" pitchFamily="2" charset="2"/>
              <a:buChar char="Ø"/>
            </a:pPr>
            <a:r>
              <a:rPr lang="en-US" sz="2800"/>
              <a:t>Component Diagram</a:t>
            </a:r>
          </a:p>
          <a:p>
            <a:pPr marL="457200" indent="-457200">
              <a:buFont typeface="Wingdings" panose="05000000000000000000" pitchFamily="2" charset="2"/>
              <a:buChar char="Ø"/>
            </a:pPr>
            <a:r>
              <a:rPr lang="en-US" sz="2800"/>
              <a:t>Key Technology</a:t>
            </a:r>
          </a:p>
          <a:p>
            <a:pPr marL="457200" indent="-457200">
              <a:buFont typeface="Wingdings" panose="05000000000000000000" pitchFamily="2" charset="2"/>
              <a:buChar char="Ø"/>
            </a:pPr>
            <a:r>
              <a:rPr lang="en-US" sz="2800"/>
              <a:t>Project Requirement</a:t>
            </a:r>
          </a:p>
          <a:p>
            <a:pPr marL="457200" indent="-457200">
              <a:buFont typeface="Wingdings" panose="05000000000000000000" pitchFamily="2" charset="2"/>
              <a:buChar char="Ø"/>
            </a:pPr>
            <a:r>
              <a:rPr lang="en-US" sz="2800"/>
              <a:t>Work Break Down Structure</a:t>
            </a:r>
          </a:p>
          <a:p>
            <a:pPr marL="457200" indent="-457200">
              <a:buFont typeface="Wingdings" panose="05000000000000000000" pitchFamily="2" charset="2"/>
              <a:buChar char="Ø"/>
            </a:pPr>
            <a:endParaRPr lang="en-US" sz="3200"/>
          </a:p>
        </p:txBody>
      </p:sp>
      <p:pic>
        <p:nvPicPr>
          <p:cNvPr id="11" name="Picture 10">
            <a:extLst>
              <a:ext uri="{FF2B5EF4-FFF2-40B4-BE49-F238E27FC236}">
                <a16:creationId xmlns:a16="http://schemas.microsoft.com/office/drawing/2014/main" id="{E838C0C3-DB98-774A-2A52-DE1AD1FD8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054" y="1995636"/>
            <a:ext cx="4148838" cy="3477962"/>
          </a:xfrm>
          <a:prstGeom prst="rect">
            <a:avLst/>
          </a:prstGeom>
        </p:spPr>
      </p:pic>
    </p:spTree>
    <p:extLst>
      <p:ext uri="{BB962C8B-B14F-4D97-AF65-F5344CB8AC3E}">
        <p14:creationId xmlns:p14="http://schemas.microsoft.com/office/powerpoint/2010/main" val="1974157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COMPONENT DIAGRAM</a:t>
            </a:r>
          </a:p>
        </p:txBody>
      </p:sp>
      <p:sp>
        <p:nvSpPr>
          <p:cNvPr id="5" name="TextBox 4">
            <a:extLst>
              <a:ext uri="{FF2B5EF4-FFF2-40B4-BE49-F238E27FC236}">
                <a16:creationId xmlns:a16="http://schemas.microsoft.com/office/drawing/2014/main" id="{3488373C-6FEA-A20E-A17A-E097F2443D0C}"/>
              </a:ext>
            </a:extLst>
          </p:cNvPr>
          <p:cNvSpPr txBox="1"/>
          <p:nvPr/>
        </p:nvSpPr>
        <p:spPr>
          <a:xfrm>
            <a:off x="2165553" y="1096962"/>
            <a:ext cx="8010211" cy="646331"/>
          </a:xfrm>
          <a:prstGeom prst="rect">
            <a:avLst/>
          </a:prstGeom>
          <a:noFill/>
        </p:spPr>
        <p:txBody>
          <a:bodyPr wrap="square" lIns="91440" tIns="45720" rIns="91440" bIns="45720" rtlCol="0" anchor="t">
            <a:spAutoFit/>
          </a:bodyPr>
          <a:lstStyle/>
          <a:p>
            <a:pPr algn="ctr"/>
            <a:r>
              <a:rPr lang="en-US" b="1"/>
              <a:t>Reinforcement Learning for Timetable Scheduling &amp; Manual Editing Feature</a:t>
            </a:r>
          </a:p>
        </p:txBody>
      </p:sp>
      <p:sp>
        <p:nvSpPr>
          <p:cNvPr id="7" name="Rectangle 6">
            <a:extLst>
              <a:ext uri="{FF2B5EF4-FFF2-40B4-BE49-F238E27FC236}">
                <a16:creationId xmlns:a16="http://schemas.microsoft.com/office/drawing/2014/main" id="{768BC807-C661-1DF8-8A5A-C72E59490D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IT21208980</a:t>
            </a:r>
            <a:r>
              <a:rPr lang="en-US">
                <a:solidFill>
                  <a:schemeClr val="tx1"/>
                </a:solidFill>
                <a:ea typeface="+mn-lt"/>
                <a:cs typeface="+mn-lt"/>
              </a:rPr>
              <a:t> | De Silva K. H. P. N</a:t>
            </a:r>
            <a:r>
              <a:rPr lang="en-US" b="1">
                <a:solidFill>
                  <a:schemeClr val="tx1"/>
                </a:solidFill>
                <a:ea typeface="+mn-lt"/>
                <a:cs typeface="+mn-lt"/>
              </a:rPr>
              <a:t> </a:t>
            </a:r>
            <a:r>
              <a:rPr lang="en-US">
                <a:solidFill>
                  <a:schemeClr val="tx1"/>
                </a:solidFill>
                <a:ea typeface="+mn-lt"/>
                <a:cs typeface="+mn-lt"/>
              </a:rPr>
              <a:t>| 24-25J-238</a:t>
            </a:r>
            <a:endParaRPr lang="en-US">
              <a:solidFill>
                <a:schemeClr val="tx1"/>
              </a:solidFill>
            </a:endParaRPr>
          </a:p>
        </p:txBody>
      </p:sp>
      <p:pic>
        <p:nvPicPr>
          <p:cNvPr id="3" name="Picture 2" descr="A diagram of a process&#10;&#10;Description automatically generated">
            <a:extLst>
              <a:ext uri="{FF2B5EF4-FFF2-40B4-BE49-F238E27FC236}">
                <a16:creationId xmlns:a16="http://schemas.microsoft.com/office/drawing/2014/main" id="{BF6322EF-D8A5-8094-3E75-BDCEBB399126}"/>
              </a:ext>
            </a:extLst>
          </p:cNvPr>
          <p:cNvPicPr>
            <a:picLocks noChangeAspect="1"/>
          </p:cNvPicPr>
          <p:nvPr/>
        </p:nvPicPr>
        <p:blipFill>
          <a:blip r:embed="rId2"/>
          <a:stretch>
            <a:fillRect/>
          </a:stretch>
        </p:blipFill>
        <p:spPr>
          <a:xfrm>
            <a:off x="1556176" y="1827290"/>
            <a:ext cx="8615014" cy="4727422"/>
          </a:xfrm>
          <a:prstGeom prst="rect">
            <a:avLst/>
          </a:prstGeom>
        </p:spPr>
      </p:pic>
    </p:spTree>
    <p:extLst>
      <p:ext uri="{BB962C8B-B14F-4D97-AF65-F5344CB8AC3E}">
        <p14:creationId xmlns:p14="http://schemas.microsoft.com/office/powerpoint/2010/main" val="3187739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 Key Technology</a:t>
            </a:r>
          </a:p>
        </p:txBody>
      </p:sp>
      <p:graphicFrame>
        <p:nvGraphicFramePr>
          <p:cNvPr id="11" name="Content Placeholder 10">
            <a:extLst>
              <a:ext uri="{FF2B5EF4-FFF2-40B4-BE49-F238E27FC236}">
                <a16:creationId xmlns:a16="http://schemas.microsoft.com/office/drawing/2014/main" id="{44089621-B99D-3228-822B-3083A422F088}"/>
              </a:ext>
            </a:extLst>
          </p:cNvPr>
          <p:cNvGraphicFramePr>
            <a:graphicFrameLocks noGrp="1"/>
          </p:cNvGraphicFramePr>
          <p:nvPr>
            <p:ph idx="1"/>
            <p:extLst>
              <p:ext uri="{D42A27DB-BD31-4B8C-83A1-F6EECF244321}">
                <p14:modId xmlns:p14="http://schemas.microsoft.com/office/powerpoint/2010/main" val="1858033812"/>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040A432A-BF53-3B64-C8B9-D5B116D0C5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spTree>
    <p:extLst>
      <p:ext uri="{BB962C8B-B14F-4D97-AF65-F5344CB8AC3E}">
        <p14:creationId xmlns:p14="http://schemas.microsoft.com/office/powerpoint/2010/main" val="1130487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REQUIREMENT</a:t>
            </a:r>
          </a:p>
        </p:txBody>
      </p:sp>
      <p:graphicFrame>
        <p:nvGraphicFramePr>
          <p:cNvPr id="5" name="Table 4">
            <a:extLst>
              <a:ext uri="{FF2B5EF4-FFF2-40B4-BE49-F238E27FC236}">
                <a16:creationId xmlns:a16="http://schemas.microsoft.com/office/drawing/2014/main" id="{CB781D03-A876-4E06-6B41-A894613EDC8D}"/>
              </a:ext>
            </a:extLst>
          </p:cNvPr>
          <p:cNvGraphicFramePr>
            <a:graphicFrameLocks noGrp="1"/>
          </p:cNvGraphicFramePr>
          <p:nvPr>
            <p:extLst>
              <p:ext uri="{D42A27DB-BD31-4B8C-83A1-F6EECF244321}">
                <p14:modId xmlns:p14="http://schemas.microsoft.com/office/powerpoint/2010/main" val="2656454490"/>
              </p:ext>
            </p:extLst>
          </p:nvPr>
        </p:nvGraphicFramePr>
        <p:xfrm>
          <a:off x="796413" y="1096962"/>
          <a:ext cx="9748684" cy="4370909"/>
        </p:xfrm>
        <a:graphic>
          <a:graphicData uri="http://schemas.openxmlformats.org/drawingml/2006/table">
            <a:tbl>
              <a:tblPr firstRow="1" bandRow="1">
                <a:tableStyleId>{073A0DAA-6AF3-43AB-8588-CEC1D06C72B9}</a:tableStyleId>
              </a:tblPr>
              <a:tblGrid>
                <a:gridCol w="5059623">
                  <a:extLst>
                    <a:ext uri="{9D8B030D-6E8A-4147-A177-3AD203B41FA5}">
                      <a16:colId xmlns:a16="http://schemas.microsoft.com/office/drawing/2014/main" val="1366381925"/>
                    </a:ext>
                  </a:extLst>
                </a:gridCol>
                <a:gridCol w="4689061">
                  <a:extLst>
                    <a:ext uri="{9D8B030D-6E8A-4147-A177-3AD203B41FA5}">
                      <a16:colId xmlns:a16="http://schemas.microsoft.com/office/drawing/2014/main" val="2828853542"/>
                    </a:ext>
                  </a:extLst>
                </a:gridCol>
              </a:tblGrid>
              <a:tr h="335161">
                <a:tc>
                  <a:txBody>
                    <a:bodyPr/>
                    <a:lstStyle/>
                    <a:p>
                      <a:r>
                        <a:rPr lang="en-US" sz="2400" b="1"/>
                        <a:t>Functional Requirement</a:t>
                      </a:r>
                    </a:p>
                  </a:txBody>
                  <a:tcPr/>
                </a:tc>
                <a:tc>
                  <a:txBody>
                    <a:bodyPr/>
                    <a:lstStyle/>
                    <a:p>
                      <a:r>
                        <a:rPr lang="en-US" sz="2400" b="1"/>
                        <a:t>Non-Functional Requirement</a:t>
                      </a:r>
                    </a:p>
                  </a:txBody>
                  <a:tcPr/>
                </a:tc>
                <a:extLst>
                  <a:ext uri="{0D108BD9-81ED-4DB2-BD59-A6C34878D82A}">
                    <a16:rowId xmlns:a16="http://schemas.microsoft.com/office/drawing/2014/main" val="3546116913"/>
                  </a:ext>
                </a:extLst>
              </a:tr>
              <a:tr h="3913709">
                <a:tc>
                  <a:txBody>
                    <a:bodyPr/>
                    <a:lstStyle/>
                    <a:p>
                      <a:pPr marL="342900" indent="-342900">
                        <a:buFont typeface="Arial" panose="020B0604020202020204" pitchFamily="34" charset="0"/>
                        <a:buChar char="•"/>
                      </a:pPr>
                      <a:r>
                        <a:rPr lang="en-US" sz="1700" b="0" i="0" u="none" strike="noStrike" noProof="0"/>
                        <a:t>Generate Schedules Using RL Algorithms</a:t>
                      </a:r>
                      <a:endParaRPr lang="en-US" sz="1700"/>
                    </a:p>
                    <a:p>
                      <a:pPr marL="0" indent="0">
                        <a:buFont typeface="Arial" panose="020B0604020202020204" pitchFamily="34" charset="0"/>
                        <a:buNone/>
                      </a:pPr>
                      <a:endParaRPr lang="en-US" sz="1700"/>
                    </a:p>
                    <a:p>
                      <a:pPr marL="342900" indent="-342900">
                        <a:buFont typeface="Arial" panose="020B0604020202020204" pitchFamily="34" charset="0"/>
                        <a:buChar char="•"/>
                      </a:pPr>
                      <a:r>
                        <a:rPr lang="en-US" sz="1700" b="0" i="0" u="none" strike="noStrike" noProof="0"/>
                        <a:t>Manual Adjustment of Schedules</a:t>
                      </a:r>
                      <a:r>
                        <a:rPr lang="en-US" sz="1700" b="0" i="0" u="none" strike="noStrike" noProof="0">
                          <a:latin typeface="Cambria"/>
                        </a:rPr>
                        <a:t>.</a:t>
                      </a:r>
                    </a:p>
                    <a:p>
                      <a:pPr marL="0" indent="0">
                        <a:buFont typeface="Arial" panose="020B0604020202020204" pitchFamily="34" charset="0"/>
                        <a:buNone/>
                      </a:pPr>
                      <a:endParaRPr lang="en-US" sz="1700"/>
                    </a:p>
                    <a:p>
                      <a:pPr marL="342900" indent="-342900">
                        <a:buFont typeface="Arial" panose="020B0604020202020204" pitchFamily="34" charset="0"/>
                        <a:buChar char="•"/>
                      </a:pPr>
                      <a:r>
                        <a:rPr lang="en-US" sz="1700" b="0" i="0" u="none" strike="noStrike" noProof="0"/>
                        <a:t>Feedback and Learning Mechanism</a:t>
                      </a:r>
                      <a:r>
                        <a:rPr lang="en-US" sz="1700" b="0" i="0" u="none" strike="noStrike" noProof="0">
                          <a:latin typeface="Cambria"/>
                        </a:rPr>
                        <a:t>.</a:t>
                      </a:r>
                    </a:p>
                    <a:p>
                      <a:pPr marL="0" indent="0">
                        <a:buFont typeface="Arial" panose="020B0604020202020204" pitchFamily="34" charset="0"/>
                        <a:buNone/>
                      </a:pPr>
                      <a:endParaRPr lang="en-US" sz="1700"/>
                    </a:p>
                    <a:p>
                      <a:pPr marL="342900" indent="-342900">
                        <a:buFont typeface="Arial" panose="020B0604020202020204" pitchFamily="34" charset="0"/>
                        <a:buChar char="•"/>
                      </a:pPr>
                      <a:r>
                        <a:rPr lang="en-US" sz="1700" b="0" i="0" u="none" strike="noStrike" noProof="0">
                          <a:latin typeface="Cambria"/>
                        </a:rPr>
                        <a:t>Real-Time Conflict Detection.</a:t>
                      </a:r>
                      <a:endParaRPr lang="en-US" sz="1700"/>
                    </a:p>
                    <a:p>
                      <a:pPr marL="342900" indent="-342900">
                        <a:buFont typeface="Arial" panose="020B0604020202020204" pitchFamily="34" charset="0"/>
                        <a:buChar char="•"/>
                      </a:pPr>
                      <a:endParaRPr lang="en-US" sz="1700"/>
                    </a:p>
                    <a:p>
                      <a:pPr marL="342900" indent="-342900">
                        <a:buFont typeface="Arial" panose="020B0604020202020204" pitchFamily="34" charset="0"/>
                        <a:buChar char="•"/>
                      </a:pPr>
                      <a:r>
                        <a:rPr lang="en-US" sz="1700" b="0" i="0" u="none" strike="noStrike" noProof="0">
                          <a:latin typeface="Cambria"/>
                        </a:rPr>
                        <a:t>ETL System for Data Handling</a:t>
                      </a:r>
                      <a:r>
                        <a:rPr lang="en-US" sz="1700"/>
                        <a:t>.</a:t>
                      </a:r>
                    </a:p>
                  </a:txBody>
                  <a:tcPr>
                    <a:solidFill>
                      <a:schemeClr val="bg1">
                        <a:lumMod val="95000"/>
                      </a:schemeClr>
                    </a:solidFill>
                  </a:tcPr>
                </a:tc>
                <a:tc>
                  <a:txBody>
                    <a:bodyPr/>
                    <a:lstStyle/>
                    <a:p>
                      <a:pPr marL="285750" indent="-285750">
                        <a:lnSpc>
                          <a:spcPct val="200000"/>
                        </a:lnSpc>
                        <a:buFont typeface="Arial" panose="020B0604020202020204" pitchFamily="34" charset="0"/>
                        <a:buChar char="•"/>
                      </a:pPr>
                      <a:r>
                        <a:rPr lang="en-US"/>
                        <a:t>Performance</a:t>
                      </a:r>
                    </a:p>
                    <a:p>
                      <a:pPr marL="285750" indent="-285750">
                        <a:lnSpc>
                          <a:spcPct val="200000"/>
                        </a:lnSpc>
                        <a:buFont typeface="Arial" panose="020B0604020202020204" pitchFamily="34" charset="0"/>
                        <a:buChar char="•"/>
                      </a:pPr>
                      <a:r>
                        <a:rPr lang="en-US"/>
                        <a:t>Usability</a:t>
                      </a:r>
                    </a:p>
                    <a:p>
                      <a:pPr marL="285750" indent="-285750">
                        <a:lnSpc>
                          <a:spcPct val="200000"/>
                        </a:lnSpc>
                        <a:buFont typeface="Arial" panose="020B0604020202020204" pitchFamily="34" charset="0"/>
                        <a:buChar char="•"/>
                      </a:pPr>
                      <a:r>
                        <a:rPr lang="en-US"/>
                        <a:t>Reliability</a:t>
                      </a:r>
                    </a:p>
                    <a:p>
                      <a:pPr marL="285750" indent="-285750">
                        <a:lnSpc>
                          <a:spcPct val="200000"/>
                        </a:lnSpc>
                        <a:buFont typeface="Arial" panose="020B0604020202020204" pitchFamily="34" charset="0"/>
                        <a:buChar char="•"/>
                      </a:pPr>
                      <a:r>
                        <a:rPr lang="en-US"/>
                        <a:t>Scalability</a:t>
                      </a:r>
                    </a:p>
                    <a:p>
                      <a:pPr marL="285750" indent="-285750">
                        <a:lnSpc>
                          <a:spcPct val="200000"/>
                        </a:lnSpc>
                        <a:buFont typeface="Arial" panose="020B0604020202020204" pitchFamily="34" charset="0"/>
                        <a:buChar char="•"/>
                      </a:pPr>
                      <a:r>
                        <a:rPr lang="en-US"/>
                        <a:t>Security</a:t>
                      </a:r>
                    </a:p>
                    <a:p>
                      <a:pPr marL="285750" indent="-285750">
                        <a:lnSpc>
                          <a:spcPct val="200000"/>
                        </a:lnSpc>
                        <a:buFont typeface="Arial" panose="020B0604020202020204" pitchFamily="34" charset="0"/>
                        <a:buChar char="•"/>
                      </a:pPr>
                      <a:r>
                        <a:rPr lang="en-US"/>
                        <a:t>Maintainability</a:t>
                      </a:r>
                    </a:p>
                    <a:p>
                      <a:pPr marL="285750" indent="-285750">
                        <a:lnSpc>
                          <a:spcPct val="200000"/>
                        </a:lnSpc>
                        <a:buFont typeface="Arial" panose="020B0604020202020204" pitchFamily="34" charset="0"/>
                        <a:buChar char="•"/>
                      </a:pPr>
                      <a:r>
                        <a:rPr lang="en-US"/>
                        <a:t>Compatibility</a:t>
                      </a:r>
                    </a:p>
                  </a:txBody>
                  <a:tcPr>
                    <a:solidFill>
                      <a:schemeClr val="bg1">
                        <a:lumMod val="95000"/>
                      </a:schemeClr>
                    </a:solidFill>
                  </a:tcPr>
                </a:tc>
                <a:extLst>
                  <a:ext uri="{0D108BD9-81ED-4DB2-BD59-A6C34878D82A}">
                    <a16:rowId xmlns:a16="http://schemas.microsoft.com/office/drawing/2014/main" val="2678379304"/>
                  </a:ext>
                </a:extLst>
              </a:tr>
            </a:tbl>
          </a:graphicData>
        </a:graphic>
      </p:graphicFrame>
      <p:sp>
        <p:nvSpPr>
          <p:cNvPr id="11" name="Rectangle 10">
            <a:extLst>
              <a:ext uri="{FF2B5EF4-FFF2-40B4-BE49-F238E27FC236}">
                <a16:creationId xmlns:a16="http://schemas.microsoft.com/office/drawing/2014/main" id="{3ECC8C6C-FB7A-234E-403C-DBC097A7DB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pic>
        <p:nvPicPr>
          <p:cNvPr id="13" name="Picture 12" descr="A computer screen with a eye and gears around it&#10;&#10;Description automatically generated">
            <a:extLst>
              <a:ext uri="{FF2B5EF4-FFF2-40B4-BE49-F238E27FC236}">
                <a16:creationId xmlns:a16="http://schemas.microsoft.com/office/drawing/2014/main" id="{FA9781F4-A756-B641-81A8-5FAC4321CA78}"/>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8908026" y="4126281"/>
            <a:ext cx="3274142" cy="2182761"/>
          </a:xfrm>
          <a:prstGeom prst="rect">
            <a:avLst/>
          </a:prstGeom>
        </p:spPr>
      </p:pic>
    </p:spTree>
    <p:extLst>
      <p:ext uri="{BB962C8B-B14F-4D97-AF65-F5344CB8AC3E}">
        <p14:creationId xmlns:p14="http://schemas.microsoft.com/office/powerpoint/2010/main" val="55840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a:xfrm>
            <a:off x="0" y="182564"/>
            <a:ext cx="11684000" cy="792162"/>
          </a:xfrm>
        </p:spPr>
        <p:txBody>
          <a:bodyPr/>
          <a:lstStyle/>
          <a:p>
            <a:r>
              <a:rPr lang="en-US"/>
              <a:t>   COMPLETION AND FUTURE WORK</a:t>
            </a:r>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sz="1800">
                <a:solidFill>
                  <a:schemeClr val="tx1"/>
                </a:solidFill>
              </a:rPr>
              <a:t> </a:t>
            </a:r>
            <a:r>
              <a:rPr lang="en-US">
                <a:solidFill>
                  <a:schemeClr val="tx1"/>
                </a:solidFill>
              </a:rPr>
              <a:t>  </a:t>
            </a:r>
            <a:r>
              <a:rPr lang="en-US" sz="1800">
                <a:solidFill>
                  <a:schemeClr val="tx1"/>
                </a:solidFill>
              </a:rPr>
              <a:t>|   </a:t>
            </a:r>
            <a:r>
              <a:rPr lang="en-US">
                <a:solidFill>
                  <a:schemeClr val="tx1"/>
                </a:solidFill>
              </a:rPr>
              <a:t>De</a:t>
            </a:r>
            <a:r>
              <a:rPr lang="en-US" sz="1800">
                <a:solidFill>
                  <a:schemeClr val="tx1"/>
                </a:solidFill>
              </a:rPr>
              <a:t> </a:t>
            </a:r>
            <a:r>
              <a:rPr lang="en-US">
                <a:solidFill>
                  <a:schemeClr val="tx1"/>
                </a:solidFill>
              </a:rPr>
              <a:t>Silva</a:t>
            </a:r>
            <a:r>
              <a:rPr lang="en-US" sz="1800">
                <a:solidFill>
                  <a:schemeClr val="tx1"/>
                </a:solidFill>
              </a:rPr>
              <a:t> </a:t>
            </a:r>
            <a:r>
              <a:rPr lang="en-US">
                <a:solidFill>
                  <a:schemeClr val="tx1"/>
                </a:solidFill>
              </a:rPr>
              <a:t>K.H.P.N</a:t>
            </a:r>
            <a:r>
              <a:rPr lang="en-US" sz="1800" b="1">
                <a:solidFill>
                  <a:schemeClr val="tx1"/>
                </a:solidFill>
              </a:rPr>
              <a:t> </a:t>
            </a:r>
            <a:r>
              <a:rPr lang="en-US" b="1">
                <a:solidFill>
                  <a:schemeClr val="tx1"/>
                </a:solidFill>
              </a:rPr>
              <a:t>  </a:t>
            </a:r>
            <a:r>
              <a:rPr lang="en-US" sz="1800">
                <a:solidFill>
                  <a:schemeClr val="tx1"/>
                </a:solidFill>
              </a:rPr>
              <a:t>|   </a:t>
            </a:r>
            <a:r>
              <a:rPr lang="en-US">
                <a:solidFill>
                  <a:schemeClr val="tx1"/>
                </a:solidFill>
              </a:rPr>
              <a:t>IT21208980</a:t>
            </a:r>
            <a:endParaRPr lang="en-US" sz="1800" b="0">
              <a:solidFill>
                <a:schemeClr val="tx1"/>
              </a:solidFill>
            </a:endParaRPr>
          </a:p>
        </p:txBody>
      </p:sp>
      <p:graphicFrame>
        <p:nvGraphicFramePr>
          <p:cNvPr id="3" name="Content Placeholder 2">
            <a:extLst>
              <a:ext uri="{FF2B5EF4-FFF2-40B4-BE49-F238E27FC236}">
                <a16:creationId xmlns:a16="http://schemas.microsoft.com/office/drawing/2014/main" id="{FDF4B982-5374-3FDA-FEB9-F79D9EFE059E}"/>
              </a:ext>
            </a:extLst>
          </p:cNvPr>
          <p:cNvGraphicFramePr>
            <a:graphicFrameLocks noGrp="1"/>
          </p:cNvGraphicFramePr>
          <p:nvPr>
            <p:ph idx="1"/>
            <p:extLst>
              <p:ext uri="{D42A27DB-BD31-4B8C-83A1-F6EECF244321}">
                <p14:modId xmlns:p14="http://schemas.microsoft.com/office/powerpoint/2010/main" val="2030637206"/>
              </p:ext>
            </p:extLst>
          </p:nvPr>
        </p:nvGraphicFramePr>
        <p:xfrm>
          <a:off x="518160" y="1325880"/>
          <a:ext cx="9784078" cy="3151544"/>
        </p:xfrm>
        <a:graphic>
          <a:graphicData uri="http://schemas.openxmlformats.org/drawingml/2006/table">
            <a:tbl>
              <a:tblPr firstRow="1" bandRow="1">
                <a:tableStyleId>{073A0DAA-6AF3-43AB-8588-CEC1D06C72B9}</a:tableStyleId>
              </a:tblPr>
              <a:tblGrid>
                <a:gridCol w="4892039">
                  <a:extLst>
                    <a:ext uri="{9D8B030D-6E8A-4147-A177-3AD203B41FA5}">
                      <a16:colId xmlns:a16="http://schemas.microsoft.com/office/drawing/2014/main" val="14606454"/>
                    </a:ext>
                  </a:extLst>
                </a:gridCol>
                <a:gridCol w="4892039">
                  <a:extLst>
                    <a:ext uri="{9D8B030D-6E8A-4147-A177-3AD203B41FA5}">
                      <a16:colId xmlns:a16="http://schemas.microsoft.com/office/drawing/2014/main" val="3231880087"/>
                    </a:ext>
                  </a:extLst>
                </a:gridCol>
              </a:tblGrid>
              <a:tr h="787886">
                <a:tc>
                  <a:txBody>
                    <a:bodyPr/>
                    <a:lstStyle/>
                    <a:p>
                      <a:pPr lvl="3">
                        <a:buNone/>
                      </a:pPr>
                      <a:r>
                        <a:rPr lang="en-US" sz="2400">
                          <a:solidFill>
                            <a:schemeClr val="bg1"/>
                          </a:solidFill>
                        </a:rPr>
                        <a:t>Completion</a:t>
                      </a:r>
                    </a:p>
                  </a:txBody>
                  <a:tcPr/>
                </a:tc>
                <a:tc>
                  <a:txBody>
                    <a:bodyPr/>
                    <a:lstStyle/>
                    <a:p>
                      <a:pPr lvl="3"/>
                      <a:r>
                        <a:rPr lang="en-US" sz="2400">
                          <a:solidFill>
                            <a:schemeClr val="bg1"/>
                          </a:solidFill>
                        </a:rPr>
                        <a:t>Future Work</a:t>
                      </a:r>
                    </a:p>
                  </a:txBody>
                  <a:tcPr/>
                </a:tc>
                <a:extLst>
                  <a:ext uri="{0D108BD9-81ED-4DB2-BD59-A6C34878D82A}">
                    <a16:rowId xmlns:a16="http://schemas.microsoft.com/office/drawing/2014/main" val="3480798948"/>
                  </a:ext>
                </a:extLst>
              </a:tr>
              <a:tr h="787886">
                <a:tc>
                  <a:txBody>
                    <a:bodyPr/>
                    <a:lstStyle/>
                    <a:p>
                      <a:pPr marL="285750" indent="-285750">
                        <a:buFont typeface="Arial"/>
                        <a:buChar char="•"/>
                      </a:pPr>
                      <a:r>
                        <a:rPr lang="en-US"/>
                        <a:t>The basic Q-Learning algorithm in implemented to the system </a:t>
                      </a:r>
                    </a:p>
                  </a:txBody>
                  <a:tcPr/>
                </a:tc>
                <a:tc>
                  <a:txBody>
                    <a:bodyPr/>
                    <a:lstStyle/>
                    <a:p>
                      <a:pPr marL="285750" indent="-285750">
                        <a:buFont typeface="Arial"/>
                        <a:buChar char="•"/>
                      </a:pPr>
                      <a:r>
                        <a:rPr lang="en-US"/>
                        <a:t>Need to analyze two other algorithms Deep Q-learning and SARSA.</a:t>
                      </a:r>
                    </a:p>
                  </a:txBody>
                  <a:tcPr/>
                </a:tc>
                <a:extLst>
                  <a:ext uri="{0D108BD9-81ED-4DB2-BD59-A6C34878D82A}">
                    <a16:rowId xmlns:a16="http://schemas.microsoft.com/office/drawing/2014/main" val="4137793858"/>
                  </a:ext>
                </a:extLst>
              </a:tr>
              <a:tr h="787886">
                <a:tc>
                  <a:txBody>
                    <a:bodyPr/>
                    <a:lstStyle/>
                    <a:p>
                      <a:pPr marL="285750" indent="-285750">
                        <a:buFont typeface="Arial"/>
                        <a:buChar char="•"/>
                      </a:pPr>
                      <a:r>
                        <a:rPr lang="en-US"/>
                        <a:t>User Details Frontend part is completely integrated </a:t>
                      </a:r>
                    </a:p>
                  </a:txBody>
                  <a:tcPr/>
                </a:tc>
                <a:tc>
                  <a:txBody>
                    <a:bodyPr/>
                    <a:lstStyle/>
                    <a:p>
                      <a:pPr marL="285750" indent="-285750">
                        <a:buFont typeface="Arial"/>
                        <a:buChar char="•"/>
                      </a:pPr>
                      <a:r>
                        <a:rPr lang="en-US" sz="1800" b="0" i="0" u="none" strike="noStrike" noProof="0">
                          <a:latin typeface="Cambria"/>
                        </a:rPr>
                        <a:t>Create an ETL process to handle and extract data from CSV, system, and Excel files</a:t>
                      </a:r>
                      <a:endParaRPr lang="en-US"/>
                    </a:p>
                  </a:txBody>
                  <a:tcPr/>
                </a:tc>
                <a:extLst>
                  <a:ext uri="{0D108BD9-81ED-4DB2-BD59-A6C34878D82A}">
                    <a16:rowId xmlns:a16="http://schemas.microsoft.com/office/drawing/2014/main" val="3591373456"/>
                  </a:ext>
                </a:extLst>
              </a:tr>
              <a:tr h="787886">
                <a:tc>
                  <a:txBody>
                    <a:bodyPr/>
                    <a:lstStyle/>
                    <a:p>
                      <a:pPr marL="285750" indent="-285750">
                        <a:buFont typeface="Arial"/>
                        <a:buChar char="•"/>
                      </a:pPr>
                      <a:r>
                        <a:rPr lang="en-US"/>
                        <a:t>Merging the algorithm to the Intergrated system </a:t>
                      </a:r>
                    </a:p>
                  </a:txBody>
                  <a:tcPr/>
                </a:tc>
                <a:tc>
                  <a:txBody>
                    <a:bodyPr/>
                    <a:lstStyle/>
                    <a:p>
                      <a:pPr marL="285750" indent="-285750">
                        <a:buFont typeface="Arial"/>
                        <a:buChar char="•"/>
                      </a:pPr>
                      <a:r>
                        <a:rPr lang="en-US"/>
                        <a:t>Need to upgrade the UI Timetable generation and View.</a:t>
                      </a:r>
                    </a:p>
                  </a:txBody>
                  <a:tcPr/>
                </a:tc>
                <a:extLst>
                  <a:ext uri="{0D108BD9-81ED-4DB2-BD59-A6C34878D82A}">
                    <a16:rowId xmlns:a16="http://schemas.microsoft.com/office/drawing/2014/main" val="280538241"/>
                  </a:ext>
                </a:extLst>
              </a:tr>
            </a:tbl>
          </a:graphicData>
        </a:graphic>
      </p:graphicFrame>
      <p:pic>
        <p:nvPicPr>
          <p:cNvPr id="6" name="Picture 5" descr="A blue circle with a number and a black background&#10;&#10;Description automatically generated">
            <a:extLst>
              <a:ext uri="{FF2B5EF4-FFF2-40B4-BE49-F238E27FC236}">
                <a16:creationId xmlns:a16="http://schemas.microsoft.com/office/drawing/2014/main" id="{37BDBF72-93F1-EA90-8157-D9BD49C2E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682" y="4390848"/>
            <a:ext cx="2101708" cy="2101708"/>
          </a:xfrm>
          <a:prstGeom prst="rect">
            <a:avLst/>
          </a:prstGeom>
        </p:spPr>
      </p:pic>
      <p:pic>
        <p:nvPicPr>
          <p:cNvPr id="7" name="Picture 6" descr="A blue circle with a number and a black background&#10;&#10;Description automatically generated">
            <a:extLst>
              <a:ext uri="{FF2B5EF4-FFF2-40B4-BE49-F238E27FC236}">
                <a16:creationId xmlns:a16="http://schemas.microsoft.com/office/drawing/2014/main" id="{BD6677A4-55DA-E17D-B1A6-F066AEB51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322" y="4390848"/>
            <a:ext cx="2101708" cy="2101708"/>
          </a:xfrm>
          <a:prstGeom prst="rect">
            <a:avLst/>
          </a:prstGeom>
        </p:spPr>
      </p:pic>
    </p:spTree>
    <p:extLst>
      <p:ext uri="{BB962C8B-B14F-4D97-AF65-F5344CB8AC3E}">
        <p14:creationId xmlns:p14="http://schemas.microsoft.com/office/powerpoint/2010/main" val="1351635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EVIDENCE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  </a:t>
            </a:r>
            <a:r>
              <a:rPr lang="en-US">
                <a:solidFill>
                  <a:schemeClr val="tx1"/>
                </a:solidFill>
              </a:rPr>
              <a:t> </a:t>
            </a:r>
            <a:r>
              <a:rPr lang="en-US" sz="1800">
                <a:solidFill>
                  <a:schemeClr val="tx1"/>
                </a:solidFill>
              </a:rPr>
              <a:t>| </a:t>
            </a:r>
            <a:r>
              <a:rPr lang="en-US">
                <a:solidFill>
                  <a:schemeClr val="tx1"/>
                </a:solidFill>
              </a:rPr>
              <a:t>  De Silva K.H.P.N</a:t>
            </a:r>
            <a:r>
              <a:rPr lang="en-US" sz="1800" b="1">
                <a:solidFill>
                  <a:schemeClr val="tx1"/>
                </a:solidFill>
              </a:rPr>
              <a:t> </a:t>
            </a:r>
            <a:r>
              <a:rPr lang="en-US" b="1">
                <a:solidFill>
                  <a:schemeClr val="tx1"/>
                </a:solidFill>
              </a:rPr>
              <a:t>  </a:t>
            </a:r>
            <a:r>
              <a:rPr lang="en-US" sz="1800">
                <a:solidFill>
                  <a:schemeClr val="tx1"/>
                </a:solidFill>
              </a:rPr>
              <a:t>| </a:t>
            </a:r>
            <a:r>
              <a:rPr lang="en-US">
                <a:solidFill>
                  <a:schemeClr val="tx1"/>
                </a:solidFill>
              </a:rPr>
              <a:t>  IT21208980</a:t>
            </a:r>
          </a:p>
        </p:txBody>
      </p:sp>
      <p:sp>
        <p:nvSpPr>
          <p:cNvPr id="7" name="TextBox 6">
            <a:extLst>
              <a:ext uri="{FF2B5EF4-FFF2-40B4-BE49-F238E27FC236}">
                <a16:creationId xmlns:a16="http://schemas.microsoft.com/office/drawing/2014/main" id="{5670F3ED-C049-6F7F-EE5E-9D9A97410B0B}"/>
              </a:ext>
            </a:extLst>
          </p:cNvPr>
          <p:cNvSpPr txBox="1"/>
          <p:nvPr/>
        </p:nvSpPr>
        <p:spPr>
          <a:xfrm>
            <a:off x="6962078" y="2530583"/>
            <a:ext cx="49753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environment in which the Q-Learning agent operates</a:t>
            </a:r>
            <a:endParaRPr lang="en-US"/>
          </a:p>
        </p:txBody>
      </p:sp>
      <p:pic>
        <p:nvPicPr>
          <p:cNvPr id="4" name="Picture 3" descr="A computer screen shot of a program&#10;&#10;Description automatically generated">
            <a:extLst>
              <a:ext uri="{FF2B5EF4-FFF2-40B4-BE49-F238E27FC236}">
                <a16:creationId xmlns:a16="http://schemas.microsoft.com/office/drawing/2014/main" id="{CD94589A-CC82-BDE0-41AB-E8746AF375B5}"/>
              </a:ext>
            </a:extLst>
          </p:cNvPr>
          <p:cNvPicPr>
            <a:picLocks noChangeAspect="1"/>
          </p:cNvPicPr>
          <p:nvPr/>
        </p:nvPicPr>
        <p:blipFill>
          <a:blip r:embed="rId2"/>
          <a:stretch>
            <a:fillRect/>
          </a:stretch>
        </p:blipFill>
        <p:spPr>
          <a:xfrm>
            <a:off x="1277852" y="1096536"/>
            <a:ext cx="5445296" cy="5185318"/>
          </a:xfrm>
          <a:prstGeom prst="rect">
            <a:avLst/>
          </a:prstGeom>
        </p:spPr>
      </p:pic>
    </p:spTree>
    <p:extLst>
      <p:ext uri="{BB962C8B-B14F-4D97-AF65-F5344CB8AC3E}">
        <p14:creationId xmlns:p14="http://schemas.microsoft.com/office/powerpoint/2010/main" val="3640778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EVIDENCE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  </a:t>
            </a:r>
            <a:r>
              <a:rPr lang="en-US">
                <a:solidFill>
                  <a:schemeClr val="tx1"/>
                </a:solidFill>
              </a:rPr>
              <a:t> </a:t>
            </a:r>
            <a:r>
              <a:rPr lang="en-US" sz="1800">
                <a:solidFill>
                  <a:schemeClr val="tx1"/>
                </a:solidFill>
              </a:rPr>
              <a:t>| </a:t>
            </a:r>
            <a:r>
              <a:rPr lang="en-US">
                <a:solidFill>
                  <a:schemeClr val="tx1"/>
                </a:solidFill>
              </a:rPr>
              <a:t>  De Silva K.H.P.N</a:t>
            </a:r>
            <a:r>
              <a:rPr lang="en-US" sz="1800" b="1">
                <a:solidFill>
                  <a:schemeClr val="tx1"/>
                </a:solidFill>
              </a:rPr>
              <a:t> </a:t>
            </a:r>
            <a:r>
              <a:rPr lang="en-US" b="1">
                <a:solidFill>
                  <a:schemeClr val="tx1"/>
                </a:solidFill>
              </a:rPr>
              <a:t>  </a:t>
            </a:r>
            <a:r>
              <a:rPr lang="en-US" sz="1800">
                <a:solidFill>
                  <a:schemeClr val="tx1"/>
                </a:solidFill>
              </a:rPr>
              <a:t>| </a:t>
            </a:r>
            <a:r>
              <a:rPr lang="en-US">
                <a:solidFill>
                  <a:schemeClr val="tx1"/>
                </a:solidFill>
              </a:rPr>
              <a:t>  IT21208980</a:t>
            </a:r>
          </a:p>
        </p:txBody>
      </p:sp>
      <p:sp>
        <p:nvSpPr>
          <p:cNvPr id="7" name="TextBox 6">
            <a:extLst>
              <a:ext uri="{FF2B5EF4-FFF2-40B4-BE49-F238E27FC236}">
                <a16:creationId xmlns:a16="http://schemas.microsoft.com/office/drawing/2014/main" id="{5670F3ED-C049-6F7F-EE5E-9D9A97410B0B}"/>
              </a:ext>
            </a:extLst>
          </p:cNvPr>
          <p:cNvSpPr txBox="1"/>
          <p:nvPr/>
        </p:nvSpPr>
        <p:spPr>
          <a:xfrm>
            <a:off x="6823308" y="2224545"/>
            <a:ext cx="504035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mbria"/>
              </a:rPr>
              <a:t>The Q-Learning Scheduler used in the training</a:t>
            </a:r>
          </a:p>
          <a:p>
            <a:pPr marL="285750" indent="-285750">
              <a:buFont typeface="Arial"/>
              <a:buChar char="•"/>
            </a:pPr>
            <a:endParaRPr lang="en-US">
              <a:ea typeface="+mn-lt"/>
              <a:cs typeface="+mn-lt"/>
            </a:endParaRPr>
          </a:p>
          <a:p>
            <a:endParaRPr lang="en-US">
              <a:ea typeface="+mn-lt"/>
              <a:cs typeface="+mn-lt"/>
            </a:endParaRPr>
          </a:p>
          <a:p>
            <a:pPr marL="285750" indent="-285750">
              <a:buFont typeface="Arial"/>
              <a:buChar char="•"/>
            </a:pPr>
            <a:r>
              <a:rPr lang="en-US">
                <a:ea typeface="+mn-lt"/>
                <a:cs typeface="+mn-lt"/>
              </a:rPr>
              <a:t>The Q-table is updated using the </a:t>
            </a:r>
            <a:r>
              <a:rPr lang="en-US" b="1">
                <a:ea typeface="+mn-lt"/>
                <a:cs typeface="+mn-lt"/>
              </a:rPr>
              <a:t>Bellman equation</a:t>
            </a:r>
            <a:br>
              <a:rPr lang="en-US" b="1">
                <a:ea typeface="Cambria"/>
              </a:rPr>
            </a:br>
            <a:endParaRPr lang="en-US">
              <a:ea typeface="Cambria"/>
            </a:endParaRPr>
          </a:p>
        </p:txBody>
      </p:sp>
      <p:pic>
        <p:nvPicPr>
          <p:cNvPr id="4" name="Picture 3" descr="A computer screen shot of a program&#10;&#10;Description automatically generated">
            <a:extLst>
              <a:ext uri="{FF2B5EF4-FFF2-40B4-BE49-F238E27FC236}">
                <a16:creationId xmlns:a16="http://schemas.microsoft.com/office/drawing/2014/main" id="{57C355F8-2930-CC7E-A073-349C1DE129C7}"/>
              </a:ext>
            </a:extLst>
          </p:cNvPr>
          <p:cNvPicPr>
            <a:picLocks noChangeAspect="1"/>
          </p:cNvPicPr>
          <p:nvPr/>
        </p:nvPicPr>
        <p:blipFill>
          <a:blip r:embed="rId2"/>
          <a:stretch>
            <a:fillRect/>
          </a:stretch>
        </p:blipFill>
        <p:spPr>
          <a:xfrm>
            <a:off x="779795" y="1117453"/>
            <a:ext cx="5855970" cy="4629785"/>
          </a:xfrm>
          <a:prstGeom prst="rect">
            <a:avLst/>
          </a:prstGeom>
        </p:spPr>
      </p:pic>
    </p:spTree>
    <p:extLst>
      <p:ext uri="{BB962C8B-B14F-4D97-AF65-F5344CB8AC3E}">
        <p14:creationId xmlns:p14="http://schemas.microsoft.com/office/powerpoint/2010/main" val="534865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5EAD-5165-519A-6FD2-190982478AAA}"/>
              </a:ext>
            </a:extLst>
          </p:cNvPr>
          <p:cNvSpPr>
            <a:spLocks noGrp="1"/>
          </p:cNvSpPr>
          <p:nvPr>
            <p:ph type="title"/>
          </p:nvPr>
        </p:nvSpPr>
        <p:spPr>
          <a:xfrm>
            <a:off x="304800" y="304800"/>
            <a:ext cx="11684000" cy="792162"/>
          </a:xfrm>
        </p:spPr>
        <p:txBody>
          <a:bodyPr anchor="ctr">
            <a:normAutofit/>
          </a:bodyPr>
          <a:lstStyle/>
          <a:p>
            <a:endParaRPr lang="en-US"/>
          </a:p>
        </p:txBody>
      </p:sp>
      <p:sp>
        <p:nvSpPr>
          <p:cNvPr id="3" name="Subtitle 2">
            <a:extLst>
              <a:ext uri="{FF2B5EF4-FFF2-40B4-BE49-F238E27FC236}">
                <a16:creationId xmlns:a16="http://schemas.microsoft.com/office/drawing/2014/main" id="{89F15386-D3DE-943A-902C-BCF5F54669DA}"/>
              </a:ext>
            </a:extLst>
          </p:cNvPr>
          <p:cNvSpPr>
            <a:spLocks/>
          </p:cNvSpPr>
          <p:nvPr/>
        </p:nvSpPr>
        <p:spPr>
          <a:xfrm>
            <a:off x="464559" y="1096962"/>
            <a:ext cx="8509366" cy="3368033"/>
          </a:xfrm>
          <a:prstGeom prst="rect">
            <a:avLst/>
          </a:prstGeom>
        </p:spPr>
        <p:txBody>
          <a:bodyPr lIns="91440" tIns="45720" rIns="91440" bIns="45720" anchor="t"/>
          <a:lstStyle/>
          <a:p>
            <a:pPr marL="3392170" lvl="7" defTabSz="969264"/>
            <a:r>
              <a:rPr lang="en-US" sz="1900" kern="1200">
                <a:latin typeface="+mn-lt"/>
                <a:ea typeface="+mn-ea"/>
                <a:cs typeface="+mn-cs"/>
              </a:rPr>
              <a:t>	</a:t>
            </a:r>
            <a:endParaRPr lang="en-US" sz="1900">
              <a:ea typeface="+mn-ea"/>
              <a:cs typeface="+mn-cs"/>
            </a:endParaRPr>
          </a:p>
          <a:p>
            <a:pPr marL="484505" indent="-484505" defTabSz="969264">
              <a:buFont typeface="Arial" panose="020B0604020202020204" pitchFamily="34" charset="0"/>
              <a:buChar char="•"/>
            </a:pPr>
            <a:r>
              <a:rPr lang="en-US" sz="1900" kern="1200">
                <a:latin typeface="+mn-lt"/>
                <a:ea typeface="+mn-ea"/>
                <a:cs typeface="+mn-cs"/>
              </a:rPr>
              <a:t>What is time why is important?</a:t>
            </a:r>
          </a:p>
          <a:p>
            <a:pPr defTabSz="969264"/>
            <a:endParaRPr lang="en-US" sz="1900" kern="1200">
              <a:latin typeface="+mn-lt"/>
              <a:ea typeface="+mn-ea"/>
              <a:cs typeface="+mn-cs"/>
            </a:endParaRPr>
          </a:p>
          <a:p>
            <a:pPr marL="484505" indent="-484505" defTabSz="969264">
              <a:buFont typeface="Arial" panose="020B0604020202020204" pitchFamily="34" charset="0"/>
              <a:buChar char="•"/>
            </a:pPr>
            <a:r>
              <a:rPr lang="en-US" sz="1900" kern="1200">
                <a:latin typeface="+mn-lt"/>
                <a:ea typeface="+mn-ea"/>
                <a:cs typeface="+mn-cs"/>
              </a:rPr>
              <a:t>In any organization or in our day-to-day lives time is a valuable resource</a:t>
            </a:r>
          </a:p>
          <a:p>
            <a:pPr marL="484505" indent="-484505" defTabSz="969264">
              <a:buFont typeface="Arial" panose="020B0604020202020204" pitchFamily="34" charset="0"/>
              <a:buChar char="•"/>
            </a:pPr>
            <a:endParaRPr lang="en-US" sz="1900" kern="1200">
              <a:latin typeface="+mn-lt"/>
              <a:ea typeface="Cambria"/>
            </a:endParaRPr>
          </a:p>
          <a:p>
            <a:pPr defTabSz="969264"/>
            <a:endParaRPr lang="en-US" sz="1900">
              <a:ea typeface="Cambria"/>
            </a:endParaRPr>
          </a:p>
          <a:p>
            <a:pPr marL="484505" indent="-484505" defTabSz="969264">
              <a:buFont typeface="Arial" panose="020B0604020202020204" pitchFamily="34" charset="0"/>
              <a:buChar char="•"/>
            </a:pPr>
            <a:r>
              <a:rPr lang="en-US" sz="1900" kern="1200">
                <a:latin typeface="+mn-lt"/>
                <a:ea typeface="+mn-ea"/>
                <a:cs typeface="+mn-cs"/>
              </a:rPr>
              <a:t>Time equals money</a:t>
            </a:r>
            <a:endParaRPr lang="en-US" sz="1900" kern="1200">
              <a:latin typeface="+mn-lt"/>
              <a:ea typeface="Cambria"/>
            </a:endParaRPr>
          </a:p>
          <a:p>
            <a:pPr defTabSz="969264"/>
            <a:endParaRPr lang="en-US" sz="1900">
              <a:ea typeface="Cambria"/>
            </a:endParaRPr>
          </a:p>
          <a:p>
            <a:pPr marL="484505" indent="-484505" defTabSz="969264">
              <a:buFont typeface="Arial" panose="020B0604020202020204" pitchFamily="34" charset="0"/>
              <a:buChar char="•"/>
            </a:pPr>
            <a:r>
              <a:rPr lang="en-US" sz="1900" kern="1200">
                <a:latin typeface="+mn-lt"/>
                <a:ea typeface="+mn-ea"/>
                <a:cs typeface="+mn-cs"/>
              </a:rPr>
              <a:t>Education institutes in particular need effective time management for smooth operations</a:t>
            </a:r>
            <a:endParaRPr lang="en-US" sz="1900" kern="1200">
              <a:latin typeface="+mn-lt"/>
              <a:ea typeface="Cambria"/>
            </a:endParaRPr>
          </a:p>
          <a:p>
            <a:pPr marL="484505" indent="-484505" defTabSz="969264">
              <a:buFont typeface="Arial" panose="020B0604020202020204" pitchFamily="34" charset="0"/>
              <a:buChar char="•"/>
            </a:pPr>
            <a:endParaRPr lang="en-US" sz="1900"/>
          </a:p>
          <a:p>
            <a:pPr marL="484505" indent="-484505" defTabSz="969264">
              <a:buFont typeface="Arial" panose="020B0604020202020204" pitchFamily="34" charset="0"/>
              <a:buChar char="•"/>
            </a:pPr>
            <a:r>
              <a:rPr lang="en-US" sz="1900" kern="1200">
                <a:latin typeface="+mn-lt"/>
                <a:ea typeface="+mn-ea"/>
                <a:cs typeface="+mn-cs"/>
              </a:rPr>
              <a:t>Schedules drive key activities: assessments , examinations and course schedules</a:t>
            </a:r>
            <a:endParaRPr lang="en-US" sz="1900" kern="1200">
              <a:latin typeface="+mn-lt"/>
              <a:ea typeface="Cambria"/>
            </a:endParaRPr>
          </a:p>
          <a:p>
            <a:pPr marL="484505" indent="-484505" defTabSz="969264">
              <a:buFont typeface="Arial" panose="020B0604020202020204" pitchFamily="34" charset="0"/>
              <a:buChar char="•"/>
            </a:pPr>
            <a:endParaRPr lang="en-US" sz="1900"/>
          </a:p>
          <a:p>
            <a:pPr marL="484505" indent="-484505" defTabSz="969264">
              <a:buFont typeface="Arial" panose="020B0604020202020204" pitchFamily="34" charset="0"/>
              <a:buChar char="•"/>
            </a:pPr>
            <a:r>
              <a:rPr lang="en-US" sz="1900" kern="1200">
                <a:latin typeface="+mn-lt"/>
                <a:ea typeface="+mn-ea"/>
                <a:cs typeface="+mn-cs"/>
              </a:rPr>
              <a:t>Deadlines are non-negotiable in any critical organization</a:t>
            </a:r>
            <a:endParaRPr lang="en-US" sz="1900" kern="1200">
              <a:latin typeface="+mn-lt"/>
              <a:ea typeface="Cambria"/>
            </a:endParaRPr>
          </a:p>
          <a:p>
            <a:pPr defTabSz="969264"/>
            <a:endParaRPr lang="en-US" sz="1900">
              <a:ea typeface="Cambria"/>
            </a:endParaRPr>
          </a:p>
          <a:p>
            <a:pPr marL="484505" indent="-484505" defTabSz="969264">
              <a:buFont typeface="Arial" panose="020B0604020202020204" pitchFamily="34" charset="0"/>
              <a:buChar char="•"/>
            </a:pPr>
            <a:r>
              <a:rPr lang="en-US" sz="1900" kern="1200">
                <a:latin typeface="+mn-lt"/>
                <a:ea typeface="+mn-ea"/>
                <a:cs typeface="+mn-cs"/>
              </a:rPr>
              <a:t>Timely execution of tasks is a crucial need</a:t>
            </a:r>
            <a:endParaRPr lang="en-US" sz="1900">
              <a:ea typeface="Cambria"/>
            </a:endParaRPr>
          </a:p>
        </p:txBody>
      </p:sp>
      <p:pic>
        <p:nvPicPr>
          <p:cNvPr id="7" name="Picture 6" descr="A drawing of clocks and hourglasses&#10;&#10;Description automatically generated">
            <a:extLst>
              <a:ext uri="{FF2B5EF4-FFF2-40B4-BE49-F238E27FC236}">
                <a16:creationId xmlns:a16="http://schemas.microsoft.com/office/drawing/2014/main" id="{43F5B64E-9EDD-8DA4-E8F3-BB00BB8A3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283" y="4576557"/>
            <a:ext cx="3243234" cy="1816211"/>
          </a:xfrm>
          <a:prstGeom prst="rect">
            <a:avLst/>
          </a:prstGeom>
        </p:spPr>
      </p:pic>
      <p:pic>
        <p:nvPicPr>
          <p:cNvPr id="29" name="Picture 28" descr="Money in a hourglass with money&#10;&#10;Description automatically generated">
            <a:extLst>
              <a:ext uri="{FF2B5EF4-FFF2-40B4-BE49-F238E27FC236}">
                <a16:creationId xmlns:a16="http://schemas.microsoft.com/office/drawing/2014/main" id="{B4BB3FED-1B94-CFAE-7BD1-60F902C76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6267" y="2278417"/>
            <a:ext cx="1578040" cy="1987161"/>
          </a:xfrm>
          <a:prstGeom prst="rect">
            <a:avLst/>
          </a:prstGeom>
        </p:spPr>
      </p:pic>
      <p:sp>
        <p:nvSpPr>
          <p:cNvPr id="4" name="Rectangle: Rounded Corners 3">
            <a:extLst>
              <a:ext uri="{FF2B5EF4-FFF2-40B4-BE49-F238E27FC236}">
                <a16:creationId xmlns:a16="http://schemas.microsoft.com/office/drawing/2014/main" id="{BF6EF480-5C75-B837-2704-499527D8B7A6}"/>
              </a:ext>
            </a:extLst>
          </p:cNvPr>
          <p:cNvSpPr/>
          <p:nvPr/>
        </p:nvSpPr>
        <p:spPr>
          <a:xfrm>
            <a:off x="2783578" y="256101"/>
            <a:ext cx="6506518" cy="88956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solidFill>
                  <a:schemeClr val="tx1"/>
                </a:solidFill>
                <a:latin typeface="Adobe Devanagari"/>
              </a:rPr>
              <a:t>Introduction</a:t>
            </a:r>
          </a:p>
        </p:txBody>
      </p:sp>
    </p:spTree>
    <p:extLst>
      <p:ext uri="{BB962C8B-B14F-4D97-AF65-F5344CB8AC3E}">
        <p14:creationId xmlns:p14="http://schemas.microsoft.com/office/powerpoint/2010/main" val="294409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EVIDENCE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  </a:t>
            </a:r>
            <a:r>
              <a:rPr lang="en-US">
                <a:solidFill>
                  <a:schemeClr val="tx1"/>
                </a:solidFill>
              </a:rPr>
              <a:t> </a:t>
            </a:r>
            <a:r>
              <a:rPr lang="en-US" sz="1800">
                <a:solidFill>
                  <a:schemeClr val="tx1"/>
                </a:solidFill>
              </a:rPr>
              <a:t>| </a:t>
            </a:r>
            <a:r>
              <a:rPr lang="en-US">
                <a:solidFill>
                  <a:schemeClr val="tx1"/>
                </a:solidFill>
              </a:rPr>
              <a:t>  De Silva K.H.P.N</a:t>
            </a:r>
            <a:r>
              <a:rPr lang="en-US" sz="1800" b="1">
                <a:solidFill>
                  <a:schemeClr val="tx1"/>
                </a:solidFill>
              </a:rPr>
              <a:t> </a:t>
            </a:r>
            <a:r>
              <a:rPr lang="en-US" b="1">
                <a:solidFill>
                  <a:schemeClr val="tx1"/>
                </a:solidFill>
              </a:rPr>
              <a:t>  </a:t>
            </a:r>
            <a:r>
              <a:rPr lang="en-US" sz="1800">
                <a:solidFill>
                  <a:schemeClr val="tx1"/>
                </a:solidFill>
              </a:rPr>
              <a:t>| </a:t>
            </a:r>
            <a:r>
              <a:rPr lang="en-US">
                <a:solidFill>
                  <a:schemeClr val="tx1"/>
                </a:solidFill>
              </a:rPr>
              <a:t>  IT21208980</a:t>
            </a:r>
          </a:p>
        </p:txBody>
      </p:sp>
      <p:sp>
        <p:nvSpPr>
          <p:cNvPr id="7" name="TextBox 6">
            <a:extLst>
              <a:ext uri="{FF2B5EF4-FFF2-40B4-BE49-F238E27FC236}">
                <a16:creationId xmlns:a16="http://schemas.microsoft.com/office/drawing/2014/main" id="{5670F3ED-C049-6F7F-EE5E-9D9A97410B0B}"/>
              </a:ext>
            </a:extLst>
          </p:cNvPr>
          <p:cNvSpPr txBox="1"/>
          <p:nvPr/>
        </p:nvSpPr>
        <p:spPr>
          <a:xfrm>
            <a:off x="6572405" y="2075862"/>
            <a:ext cx="511469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mbria"/>
              </a:rPr>
              <a:t>Calculating the rewards based on the values in the activities</a:t>
            </a:r>
          </a:p>
          <a:p>
            <a:pPr marL="285750" indent="-285750">
              <a:buFont typeface="Arial"/>
              <a:buChar char="•"/>
            </a:pPr>
            <a:endParaRPr lang="en-US">
              <a:ea typeface="Cambria"/>
            </a:endParaRPr>
          </a:p>
          <a:p>
            <a:endParaRPr lang="en-US">
              <a:ea typeface="Cambria"/>
            </a:endParaRPr>
          </a:p>
          <a:p>
            <a:pPr marL="285750" indent="-285750">
              <a:buFont typeface="Arial"/>
              <a:buChar char="•"/>
            </a:pPr>
            <a:r>
              <a:rPr lang="en-US" b="1" err="1">
                <a:ea typeface="Cambria"/>
              </a:rPr>
              <a:t>New_reward</a:t>
            </a:r>
            <a:r>
              <a:rPr lang="en-US" b="1">
                <a:ea typeface="Cambria"/>
              </a:rPr>
              <a:t> = reward - conflict</a:t>
            </a:r>
          </a:p>
          <a:p>
            <a:pPr marL="285750" indent="-285750">
              <a:buFont typeface="Arial"/>
              <a:buChar char="•"/>
            </a:pPr>
            <a:endParaRPr lang="en-US">
              <a:ea typeface="Cambria"/>
            </a:endParaRPr>
          </a:p>
        </p:txBody>
      </p:sp>
      <p:pic>
        <p:nvPicPr>
          <p:cNvPr id="6" name="Picture 5" descr="A screen shot of a computer program&#10;&#10;Description automatically generated">
            <a:extLst>
              <a:ext uri="{FF2B5EF4-FFF2-40B4-BE49-F238E27FC236}">
                <a16:creationId xmlns:a16="http://schemas.microsoft.com/office/drawing/2014/main" id="{E39445C8-E535-BF3C-E214-AC32B328C267}"/>
              </a:ext>
            </a:extLst>
          </p:cNvPr>
          <p:cNvPicPr>
            <a:picLocks noChangeAspect="1"/>
          </p:cNvPicPr>
          <p:nvPr/>
        </p:nvPicPr>
        <p:blipFill>
          <a:blip r:embed="rId2"/>
          <a:stretch>
            <a:fillRect/>
          </a:stretch>
        </p:blipFill>
        <p:spPr>
          <a:xfrm>
            <a:off x="397454" y="1096537"/>
            <a:ext cx="6081678" cy="5045927"/>
          </a:xfrm>
          <a:prstGeom prst="rect">
            <a:avLst/>
          </a:prstGeom>
        </p:spPr>
      </p:pic>
    </p:spTree>
    <p:extLst>
      <p:ext uri="{BB962C8B-B14F-4D97-AF65-F5344CB8AC3E}">
        <p14:creationId xmlns:p14="http://schemas.microsoft.com/office/powerpoint/2010/main" val="860729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EVIDENCE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  </a:t>
            </a:r>
            <a:r>
              <a:rPr lang="en-US">
                <a:solidFill>
                  <a:schemeClr val="tx1"/>
                </a:solidFill>
              </a:rPr>
              <a:t> </a:t>
            </a:r>
            <a:r>
              <a:rPr lang="en-US" sz="1800">
                <a:solidFill>
                  <a:schemeClr val="tx1"/>
                </a:solidFill>
              </a:rPr>
              <a:t>| </a:t>
            </a:r>
            <a:r>
              <a:rPr lang="en-US">
                <a:solidFill>
                  <a:schemeClr val="tx1"/>
                </a:solidFill>
              </a:rPr>
              <a:t>  De Silva K.H.P.N</a:t>
            </a:r>
            <a:r>
              <a:rPr lang="en-US" sz="1800" b="1">
                <a:solidFill>
                  <a:schemeClr val="tx1"/>
                </a:solidFill>
              </a:rPr>
              <a:t> </a:t>
            </a:r>
            <a:r>
              <a:rPr lang="en-US" b="1">
                <a:solidFill>
                  <a:schemeClr val="tx1"/>
                </a:solidFill>
              </a:rPr>
              <a:t>  </a:t>
            </a:r>
            <a:r>
              <a:rPr lang="en-US" sz="1800">
                <a:solidFill>
                  <a:schemeClr val="tx1"/>
                </a:solidFill>
              </a:rPr>
              <a:t>| </a:t>
            </a:r>
            <a:r>
              <a:rPr lang="en-US">
                <a:solidFill>
                  <a:schemeClr val="tx1"/>
                </a:solidFill>
              </a:rPr>
              <a:t>  IT21208980</a:t>
            </a:r>
          </a:p>
        </p:txBody>
      </p:sp>
      <p:sp>
        <p:nvSpPr>
          <p:cNvPr id="7" name="TextBox 6">
            <a:extLst>
              <a:ext uri="{FF2B5EF4-FFF2-40B4-BE49-F238E27FC236}">
                <a16:creationId xmlns:a16="http://schemas.microsoft.com/office/drawing/2014/main" id="{5670F3ED-C049-6F7F-EE5E-9D9A97410B0B}"/>
              </a:ext>
            </a:extLst>
          </p:cNvPr>
          <p:cNvSpPr txBox="1"/>
          <p:nvPr/>
        </p:nvSpPr>
        <p:spPr>
          <a:xfrm>
            <a:off x="5846957" y="2326145"/>
            <a:ext cx="45385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mbria"/>
              </a:rPr>
              <a:t>Generating the timetable by appending activities by using the previously trained Q-table.</a:t>
            </a:r>
          </a:p>
        </p:txBody>
      </p:sp>
      <p:pic>
        <p:nvPicPr>
          <p:cNvPr id="4" name="Picture 3" descr="A screen shot of a computer program&#10;&#10;Description automatically generated">
            <a:extLst>
              <a:ext uri="{FF2B5EF4-FFF2-40B4-BE49-F238E27FC236}">
                <a16:creationId xmlns:a16="http://schemas.microsoft.com/office/drawing/2014/main" id="{F9F8826B-2E5C-F30C-EC66-548E64974C4D}"/>
              </a:ext>
            </a:extLst>
          </p:cNvPr>
          <p:cNvPicPr>
            <a:picLocks noChangeAspect="1"/>
          </p:cNvPicPr>
          <p:nvPr/>
        </p:nvPicPr>
        <p:blipFill>
          <a:blip r:embed="rId2"/>
          <a:stretch>
            <a:fillRect/>
          </a:stretch>
        </p:blipFill>
        <p:spPr>
          <a:xfrm>
            <a:off x="308749" y="988044"/>
            <a:ext cx="5236892" cy="5104937"/>
          </a:xfrm>
          <a:prstGeom prst="rect">
            <a:avLst/>
          </a:prstGeom>
        </p:spPr>
      </p:pic>
    </p:spTree>
    <p:extLst>
      <p:ext uri="{BB962C8B-B14F-4D97-AF65-F5344CB8AC3E}">
        <p14:creationId xmlns:p14="http://schemas.microsoft.com/office/powerpoint/2010/main" val="1119206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EVIDENCE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  </a:t>
            </a:r>
            <a:r>
              <a:rPr lang="en-US">
                <a:solidFill>
                  <a:schemeClr val="tx1"/>
                </a:solidFill>
              </a:rPr>
              <a:t> </a:t>
            </a:r>
            <a:r>
              <a:rPr lang="en-US" sz="1800">
                <a:solidFill>
                  <a:schemeClr val="tx1"/>
                </a:solidFill>
              </a:rPr>
              <a:t>| </a:t>
            </a:r>
            <a:r>
              <a:rPr lang="en-US">
                <a:solidFill>
                  <a:schemeClr val="tx1"/>
                </a:solidFill>
              </a:rPr>
              <a:t>  De Silva K.H.P.N</a:t>
            </a:r>
            <a:r>
              <a:rPr lang="en-US" sz="1800" b="1">
                <a:solidFill>
                  <a:schemeClr val="tx1"/>
                </a:solidFill>
              </a:rPr>
              <a:t> </a:t>
            </a:r>
            <a:r>
              <a:rPr lang="en-US" b="1">
                <a:solidFill>
                  <a:schemeClr val="tx1"/>
                </a:solidFill>
              </a:rPr>
              <a:t>  </a:t>
            </a:r>
            <a:r>
              <a:rPr lang="en-US" sz="1800">
                <a:solidFill>
                  <a:schemeClr val="tx1"/>
                </a:solidFill>
              </a:rPr>
              <a:t>| </a:t>
            </a:r>
            <a:r>
              <a:rPr lang="en-US">
                <a:solidFill>
                  <a:schemeClr val="tx1"/>
                </a:solidFill>
              </a:rPr>
              <a:t>  IT21208980</a:t>
            </a:r>
          </a:p>
        </p:txBody>
      </p:sp>
      <p:sp>
        <p:nvSpPr>
          <p:cNvPr id="7" name="TextBox 6">
            <a:extLst>
              <a:ext uri="{FF2B5EF4-FFF2-40B4-BE49-F238E27FC236}">
                <a16:creationId xmlns:a16="http://schemas.microsoft.com/office/drawing/2014/main" id="{5670F3ED-C049-6F7F-EE5E-9D9A97410B0B}"/>
              </a:ext>
            </a:extLst>
          </p:cNvPr>
          <p:cNvSpPr txBox="1"/>
          <p:nvPr/>
        </p:nvSpPr>
        <p:spPr>
          <a:xfrm>
            <a:off x="7649738" y="2772193"/>
            <a:ext cx="45385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mbria"/>
              </a:rPr>
              <a:t>The reward results for 500 </a:t>
            </a:r>
            <a:r>
              <a:rPr lang="en-US">
                <a:ea typeface="+mn-lt"/>
                <a:cs typeface="+mn-lt"/>
              </a:rPr>
              <a:t>epochs</a:t>
            </a:r>
            <a:endParaRPr lang="en-US">
              <a:ea typeface="Cambria"/>
            </a:endParaRPr>
          </a:p>
        </p:txBody>
      </p:sp>
      <p:pic>
        <p:nvPicPr>
          <p:cNvPr id="8" name="Picture 7" descr="A screenshot of a computer program&#10;&#10;Description automatically generated">
            <a:extLst>
              <a:ext uri="{FF2B5EF4-FFF2-40B4-BE49-F238E27FC236}">
                <a16:creationId xmlns:a16="http://schemas.microsoft.com/office/drawing/2014/main" id="{956DCD9F-4A20-678D-4AE5-82F2B6D11BF8}"/>
              </a:ext>
            </a:extLst>
          </p:cNvPr>
          <p:cNvPicPr>
            <a:picLocks noChangeAspect="1"/>
          </p:cNvPicPr>
          <p:nvPr/>
        </p:nvPicPr>
        <p:blipFill>
          <a:blip r:embed="rId2"/>
          <a:stretch>
            <a:fillRect/>
          </a:stretch>
        </p:blipFill>
        <p:spPr>
          <a:xfrm>
            <a:off x="495961" y="1003609"/>
            <a:ext cx="6953322" cy="5371171"/>
          </a:xfrm>
          <a:prstGeom prst="rect">
            <a:avLst/>
          </a:prstGeom>
        </p:spPr>
      </p:pic>
    </p:spTree>
    <p:extLst>
      <p:ext uri="{BB962C8B-B14F-4D97-AF65-F5344CB8AC3E}">
        <p14:creationId xmlns:p14="http://schemas.microsoft.com/office/powerpoint/2010/main" val="774400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EVIDENCE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  </a:t>
            </a:r>
            <a:r>
              <a:rPr lang="en-US">
                <a:solidFill>
                  <a:schemeClr val="tx1"/>
                </a:solidFill>
              </a:rPr>
              <a:t> </a:t>
            </a:r>
            <a:r>
              <a:rPr lang="en-US" sz="1800">
                <a:solidFill>
                  <a:schemeClr val="tx1"/>
                </a:solidFill>
              </a:rPr>
              <a:t>| </a:t>
            </a:r>
            <a:r>
              <a:rPr lang="en-US">
                <a:solidFill>
                  <a:schemeClr val="tx1"/>
                </a:solidFill>
              </a:rPr>
              <a:t>  De Silva K.H.P.N</a:t>
            </a:r>
            <a:r>
              <a:rPr lang="en-US" sz="1800" b="1">
                <a:solidFill>
                  <a:schemeClr val="tx1"/>
                </a:solidFill>
              </a:rPr>
              <a:t> </a:t>
            </a:r>
            <a:r>
              <a:rPr lang="en-US" b="1">
                <a:solidFill>
                  <a:schemeClr val="tx1"/>
                </a:solidFill>
              </a:rPr>
              <a:t>  </a:t>
            </a:r>
            <a:r>
              <a:rPr lang="en-US" sz="1800">
                <a:solidFill>
                  <a:schemeClr val="tx1"/>
                </a:solidFill>
              </a:rPr>
              <a:t>| </a:t>
            </a:r>
            <a:r>
              <a:rPr lang="en-US">
                <a:solidFill>
                  <a:schemeClr val="tx1"/>
                </a:solidFill>
              </a:rPr>
              <a:t>  IT21208980</a:t>
            </a:r>
          </a:p>
        </p:txBody>
      </p:sp>
      <p:pic>
        <p:nvPicPr>
          <p:cNvPr id="6" name="Picture 5" descr="A screen shot of a schedule&#10;&#10;Description automatically generated">
            <a:extLst>
              <a:ext uri="{FF2B5EF4-FFF2-40B4-BE49-F238E27FC236}">
                <a16:creationId xmlns:a16="http://schemas.microsoft.com/office/drawing/2014/main" id="{BB739382-5DF5-F72C-4EB2-EA920AD5F196}"/>
              </a:ext>
            </a:extLst>
          </p:cNvPr>
          <p:cNvPicPr>
            <a:picLocks noChangeAspect="1"/>
          </p:cNvPicPr>
          <p:nvPr/>
        </p:nvPicPr>
        <p:blipFill>
          <a:blip r:embed="rId2"/>
          <a:stretch>
            <a:fillRect/>
          </a:stretch>
        </p:blipFill>
        <p:spPr>
          <a:xfrm>
            <a:off x="1661416" y="1198873"/>
            <a:ext cx="8553342" cy="464065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670F3ED-C049-6F7F-EE5E-9D9A97410B0B}"/>
              </a:ext>
            </a:extLst>
          </p:cNvPr>
          <p:cNvSpPr txBox="1"/>
          <p:nvPr/>
        </p:nvSpPr>
        <p:spPr>
          <a:xfrm>
            <a:off x="2153920" y="5842000"/>
            <a:ext cx="853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The Optimized Timetable shown in the UI generated using RL algorithm</a:t>
            </a:r>
            <a:endParaRPr lang="en-US"/>
          </a:p>
        </p:txBody>
      </p:sp>
    </p:spTree>
    <p:extLst>
      <p:ext uri="{BB962C8B-B14F-4D97-AF65-F5344CB8AC3E}">
        <p14:creationId xmlns:p14="http://schemas.microsoft.com/office/powerpoint/2010/main" val="3269928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EVIDENCE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  </a:t>
            </a:r>
            <a:r>
              <a:rPr lang="en-US">
                <a:solidFill>
                  <a:schemeClr val="tx1"/>
                </a:solidFill>
              </a:rPr>
              <a:t> </a:t>
            </a:r>
            <a:r>
              <a:rPr lang="en-US" sz="1800">
                <a:solidFill>
                  <a:schemeClr val="tx1"/>
                </a:solidFill>
              </a:rPr>
              <a:t>| </a:t>
            </a:r>
            <a:r>
              <a:rPr lang="en-US">
                <a:solidFill>
                  <a:schemeClr val="tx1"/>
                </a:solidFill>
              </a:rPr>
              <a:t>  De Silva K.H.P.N</a:t>
            </a:r>
            <a:r>
              <a:rPr lang="en-US" sz="1800" b="1">
                <a:solidFill>
                  <a:schemeClr val="tx1"/>
                </a:solidFill>
              </a:rPr>
              <a:t> </a:t>
            </a:r>
            <a:r>
              <a:rPr lang="en-US" b="1">
                <a:solidFill>
                  <a:schemeClr val="tx1"/>
                </a:solidFill>
              </a:rPr>
              <a:t>  </a:t>
            </a:r>
            <a:r>
              <a:rPr lang="en-US" sz="1800">
                <a:solidFill>
                  <a:schemeClr val="tx1"/>
                </a:solidFill>
              </a:rPr>
              <a:t>| </a:t>
            </a:r>
            <a:r>
              <a:rPr lang="en-US">
                <a:solidFill>
                  <a:schemeClr val="tx1"/>
                </a:solidFill>
              </a:rPr>
              <a:t>  IT21208980</a:t>
            </a:r>
          </a:p>
        </p:txBody>
      </p:sp>
      <p:sp>
        <p:nvSpPr>
          <p:cNvPr id="7" name="TextBox 6">
            <a:extLst>
              <a:ext uri="{FF2B5EF4-FFF2-40B4-BE49-F238E27FC236}">
                <a16:creationId xmlns:a16="http://schemas.microsoft.com/office/drawing/2014/main" id="{5670F3ED-C049-6F7F-EE5E-9D9A97410B0B}"/>
              </a:ext>
            </a:extLst>
          </p:cNvPr>
          <p:cNvSpPr txBox="1"/>
          <p:nvPr/>
        </p:nvSpPr>
        <p:spPr>
          <a:xfrm>
            <a:off x="1778000" y="5842000"/>
            <a:ext cx="853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mbria"/>
              </a:rPr>
              <a:t>Front-end User details interface</a:t>
            </a:r>
          </a:p>
        </p:txBody>
      </p:sp>
      <p:pic>
        <p:nvPicPr>
          <p:cNvPr id="4" name="Picture 3" descr="A screenshot of a computer&#10;&#10;Description automatically generated">
            <a:extLst>
              <a:ext uri="{FF2B5EF4-FFF2-40B4-BE49-F238E27FC236}">
                <a16:creationId xmlns:a16="http://schemas.microsoft.com/office/drawing/2014/main" id="{B089A065-1EDB-B3CA-E3B0-AD2709691F0D}"/>
              </a:ext>
            </a:extLst>
          </p:cNvPr>
          <p:cNvPicPr>
            <a:picLocks noChangeAspect="1"/>
          </p:cNvPicPr>
          <p:nvPr/>
        </p:nvPicPr>
        <p:blipFill>
          <a:blip r:embed="rId2"/>
          <a:stretch>
            <a:fillRect/>
          </a:stretch>
        </p:blipFill>
        <p:spPr>
          <a:xfrm>
            <a:off x="1148080" y="1005551"/>
            <a:ext cx="9296400" cy="48367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3979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EVIDENCE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  </a:t>
            </a:r>
            <a:r>
              <a:rPr lang="en-US">
                <a:solidFill>
                  <a:schemeClr val="tx1"/>
                </a:solidFill>
              </a:rPr>
              <a:t> </a:t>
            </a:r>
            <a:r>
              <a:rPr lang="en-US" sz="1800">
                <a:solidFill>
                  <a:schemeClr val="tx1"/>
                </a:solidFill>
              </a:rPr>
              <a:t>| </a:t>
            </a:r>
            <a:r>
              <a:rPr lang="en-US">
                <a:solidFill>
                  <a:schemeClr val="tx1"/>
                </a:solidFill>
              </a:rPr>
              <a:t>  De Silva K.H.P.N</a:t>
            </a:r>
            <a:r>
              <a:rPr lang="en-US" sz="1800" b="1">
                <a:solidFill>
                  <a:schemeClr val="tx1"/>
                </a:solidFill>
              </a:rPr>
              <a:t> </a:t>
            </a:r>
            <a:r>
              <a:rPr lang="en-US" b="1">
                <a:solidFill>
                  <a:schemeClr val="tx1"/>
                </a:solidFill>
              </a:rPr>
              <a:t>  </a:t>
            </a:r>
            <a:r>
              <a:rPr lang="en-US" sz="1800">
                <a:solidFill>
                  <a:schemeClr val="tx1"/>
                </a:solidFill>
              </a:rPr>
              <a:t>| </a:t>
            </a:r>
            <a:r>
              <a:rPr lang="en-US">
                <a:solidFill>
                  <a:schemeClr val="tx1"/>
                </a:solidFill>
              </a:rPr>
              <a:t>  IT21208980</a:t>
            </a:r>
          </a:p>
        </p:txBody>
      </p:sp>
      <p:sp>
        <p:nvSpPr>
          <p:cNvPr id="7" name="TextBox 6">
            <a:extLst>
              <a:ext uri="{FF2B5EF4-FFF2-40B4-BE49-F238E27FC236}">
                <a16:creationId xmlns:a16="http://schemas.microsoft.com/office/drawing/2014/main" id="{5670F3ED-C049-6F7F-EE5E-9D9A97410B0B}"/>
              </a:ext>
            </a:extLst>
          </p:cNvPr>
          <p:cNvSpPr txBox="1"/>
          <p:nvPr/>
        </p:nvSpPr>
        <p:spPr>
          <a:xfrm>
            <a:off x="1828800" y="5638800"/>
            <a:ext cx="853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mbria"/>
              </a:rPr>
              <a:t>Front-end Add-User details interface</a:t>
            </a:r>
          </a:p>
        </p:txBody>
      </p:sp>
      <p:pic>
        <p:nvPicPr>
          <p:cNvPr id="6" name="Picture 5" descr="A screenshot of a computer&#10;&#10;Description automatically generated">
            <a:extLst>
              <a:ext uri="{FF2B5EF4-FFF2-40B4-BE49-F238E27FC236}">
                <a16:creationId xmlns:a16="http://schemas.microsoft.com/office/drawing/2014/main" id="{BAA3A1D1-5BEA-F9D8-8A45-9E41EDB142FF}"/>
              </a:ext>
            </a:extLst>
          </p:cNvPr>
          <p:cNvPicPr>
            <a:picLocks noChangeAspect="1"/>
          </p:cNvPicPr>
          <p:nvPr/>
        </p:nvPicPr>
        <p:blipFill>
          <a:blip r:embed="rId2"/>
          <a:stretch>
            <a:fillRect/>
          </a:stretch>
        </p:blipFill>
        <p:spPr>
          <a:xfrm>
            <a:off x="1595120" y="1097621"/>
            <a:ext cx="8910320" cy="4449397"/>
          </a:xfrm>
          <a:prstGeom prst="rect">
            <a:avLst/>
          </a:prstGeom>
        </p:spPr>
      </p:pic>
    </p:spTree>
    <p:extLst>
      <p:ext uri="{BB962C8B-B14F-4D97-AF65-F5344CB8AC3E}">
        <p14:creationId xmlns:p14="http://schemas.microsoft.com/office/powerpoint/2010/main" val="1404392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diagram of a process&#10;&#10;Description automatically generated">
            <a:extLst>
              <a:ext uri="{FF2B5EF4-FFF2-40B4-BE49-F238E27FC236}">
                <a16:creationId xmlns:a16="http://schemas.microsoft.com/office/drawing/2014/main" id="{84217BB0-30D4-2B47-9B1E-F9C9961B32C5}"/>
              </a:ext>
            </a:extLst>
          </p:cNvPr>
          <p:cNvPicPr>
            <a:picLocks noChangeAspect="1"/>
          </p:cNvPicPr>
          <p:nvPr/>
        </p:nvPicPr>
        <p:blipFill>
          <a:blip r:embed="rId2"/>
          <a:stretch>
            <a:fillRect/>
          </a:stretch>
        </p:blipFill>
        <p:spPr>
          <a:xfrm>
            <a:off x="946120" y="925188"/>
            <a:ext cx="9450658" cy="5569646"/>
          </a:xfrm>
          <a:prstGeom prst="rect">
            <a:avLst/>
          </a:prstGeom>
          <a:ln>
            <a:noFill/>
          </a:ln>
        </p:spPr>
      </p:pic>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a:xfrm>
            <a:off x="-169127" y="304800"/>
            <a:ext cx="11684000" cy="792162"/>
          </a:xfrm>
        </p:spPr>
        <p:txBody>
          <a:bodyPr/>
          <a:lstStyle/>
          <a:p>
            <a:r>
              <a:rPr lang="en-US"/>
              <a:t>  WORK BREAK DOWN STRUCTURE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spTree>
    <p:extLst>
      <p:ext uri="{BB962C8B-B14F-4D97-AF65-F5344CB8AC3E}">
        <p14:creationId xmlns:p14="http://schemas.microsoft.com/office/powerpoint/2010/main" val="3544351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GANTT CHART</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pic>
        <p:nvPicPr>
          <p:cNvPr id="4" name="Picture 3" descr="A screenshot of a calendar&#10;&#10;Description automatically generated">
            <a:extLst>
              <a:ext uri="{FF2B5EF4-FFF2-40B4-BE49-F238E27FC236}">
                <a16:creationId xmlns:a16="http://schemas.microsoft.com/office/drawing/2014/main" id="{61D1B420-5E18-5814-172F-17705B1A4C95}"/>
              </a:ext>
            </a:extLst>
          </p:cNvPr>
          <p:cNvPicPr>
            <a:picLocks noChangeAspect="1"/>
          </p:cNvPicPr>
          <p:nvPr/>
        </p:nvPicPr>
        <p:blipFill>
          <a:blip r:embed="rId2"/>
          <a:stretch>
            <a:fillRect/>
          </a:stretch>
        </p:blipFill>
        <p:spPr>
          <a:xfrm>
            <a:off x="1387281" y="934031"/>
            <a:ext cx="9157243" cy="5566085"/>
          </a:xfrm>
          <a:prstGeom prst="rect">
            <a:avLst/>
          </a:prstGeom>
        </p:spPr>
      </p:pic>
    </p:spTree>
    <p:extLst>
      <p:ext uri="{BB962C8B-B14F-4D97-AF65-F5344CB8AC3E}">
        <p14:creationId xmlns:p14="http://schemas.microsoft.com/office/powerpoint/2010/main" val="3714165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REFERENCES</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10299290" cy="5181600"/>
          </a:xfrm>
        </p:spPr>
        <p:txBody>
          <a:bodyPr vert="horz" lIns="91440" tIns="45720" rIns="91440" bIns="45720" rtlCol="0" anchor="t">
            <a:normAutofit/>
          </a:bodyPr>
          <a:lstStyle/>
          <a:p>
            <a:pPr algn="just">
              <a:buNone/>
            </a:pPr>
            <a:r>
              <a:rPr lang="en-US" sz="1800">
                <a:ea typeface="+mn-lt"/>
                <a:cs typeface="+mn-lt"/>
              </a:rPr>
              <a:t>[1] X. Z. C. W. </a:t>
            </a:r>
            <a:r>
              <a:rPr lang="en-US" sz="1800" err="1">
                <a:ea typeface="+mn-lt"/>
                <a:cs typeface="+mn-lt"/>
              </a:rPr>
              <a:t>Guanqun</a:t>
            </a:r>
            <a:r>
              <a:rPr lang="en-US" sz="1800">
                <a:ea typeface="+mn-lt"/>
                <a:cs typeface="+mn-lt"/>
              </a:rPr>
              <a:t> Ai, "Deep Reinforcement Learning based dynamic optimization of bus timetable," [Online]. Available: </a:t>
            </a:r>
            <a:r>
              <a:rPr lang="en-US" sz="1800">
                <a:ea typeface="+mn-lt"/>
                <a:cs typeface="+mn-lt"/>
                <a:hlinkClick r:id="rId2"/>
              </a:rPr>
              <a:t>https://www.sciencedirect.com/science/article/abs/pii/S1568494622008018</a:t>
            </a:r>
            <a:r>
              <a:rPr lang="en-US" sz="1800">
                <a:ea typeface="+mn-lt"/>
                <a:cs typeface="+mn-lt"/>
              </a:rPr>
              <a:t>.</a:t>
            </a:r>
            <a:endParaRPr lang="en-US"/>
          </a:p>
          <a:p>
            <a:pPr algn="just">
              <a:buNone/>
            </a:pPr>
            <a:endParaRPr lang="en-US" sz="1800">
              <a:ea typeface="+mn-lt"/>
              <a:cs typeface="+mn-lt"/>
            </a:endParaRPr>
          </a:p>
          <a:p>
            <a:pPr algn="just">
              <a:buNone/>
            </a:pPr>
            <a:r>
              <a:rPr lang="en-US" sz="1800">
                <a:ea typeface="+mn-lt"/>
                <a:cs typeface="+mn-lt"/>
              </a:rPr>
              <a:t>[2]"MADRL(Multi-</a:t>
            </a:r>
            <a:r>
              <a:rPr lang="en-US" sz="1800" err="1">
                <a:ea typeface="+mn-lt"/>
                <a:cs typeface="+mn-lt"/>
              </a:rPr>
              <a:t>AgentDeepReinforcementLearning</a:t>
            </a:r>
            <a:r>
              <a:rPr lang="en-US" sz="1800">
                <a:ea typeface="+mn-lt"/>
                <a:cs typeface="+mn-lt"/>
              </a:rPr>
              <a:t>),"[Online].Available: </a:t>
            </a:r>
            <a:r>
              <a:rPr lang="en-US" sz="1800">
                <a:ea typeface="+mn-lt"/>
                <a:cs typeface="+mn-lt"/>
                <a:hlinkClick r:id="rId3"/>
              </a:rPr>
              <a:t>https://drive.google.com/drive/folders/1UdSZBGoyEDig_76Xb2tQI6z-x3Mfx2yL?usp=sharing</a:t>
            </a:r>
            <a:r>
              <a:rPr lang="en-US" sz="1800">
                <a:ea typeface="+mn-lt"/>
                <a:cs typeface="+mn-lt"/>
              </a:rPr>
              <a:t>.</a:t>
            </a:r>
            <a:endParaRPr lang="en-US">
              <a:ea typeface="+mn-lt"/>
              <a:cs typeface="+mn-lt"/>
            </a:endParaRPr>
          </a:p>
          <a:p>
            <a:pPr algn="just">
              <a:buNone/>
            </a:pPr>
            <a:endParaRPr lang="en-US" sz="1800">
              <a:ea typeface="+mn-lt"/>
              <a:cs typeface="+mn-lt"/>
            </a:endParaRPr>
          </a:p>
          <a:p>
            <a:pPr algn="just">
              <a:buNone/>
            </a:pPr>
            <a:r>
              <a:rPr lang="en-US" sz="1800">
                <a:ea typeface="+mn-lt"/>
                <a:cs typeface="+mn-lt"/>
              </a:rPr>
              <a:t>[3]  "A Review of Reinforcement Learning Based Intelligent Optimization for Manufacturing Scheduling," [Online]. Available: </a:t>
            </a:r>
            <a:r>
              <a:rPr lang="en-US" sz="1800">
                <a:ea typeface="+mn-lt"/>
                <a:cs typeface="+mn-lt"/>
                <a:hlinkClick r:id="rId4"/>
              </a:rPr>
              <a:t>https://ieeexplore.ieee.org/abstract/document/9673698</a:t>
            </a:r>
            <a:r>
              <a:rPr lang="en-US" sz="1800">
                <a:ea typeface="+mn-lt"/>
                <a:cs typeface="+mn-lt"/>
              </a:rPr>
              <a:t>.</a:t>
            </a:r>
            <a:endParaRPr lang="en-US">
              <a:ea typeface="Cambria"/>
            </a:endParaRPr>
          </a:p>
          <a:p>
            <a:pPr algn="just">
              <a:buNone/>
            </a:pPr>
            <a:endParaRPr lang="en-US" sz="1800">
              <a:ea typeface="+mn-lt"/>
              <a:cs typeface="+mn-lt"/>
            </a:endParaRPr>
          </a:p>
          <a:p>
            <a:pPr algn="just">
              <a:buNone/>
            </a:pPr>
            <a:r>
              <a:rPr lang="en-US" sz="1800">
                <a:ea typeface="+mn-lt"/>
                <a:cs typeface="+mn-lt"/>
              </a:rPr>
              <a:t>[4]  "A reinforcement learning approach for dynamic multi-objective optimization," [Online]. Available: </a:t>
            </a:r>
            <a:r>
              <a:rPr lang="en-US" sz="1800">
                <a:ea typeface="+mn-lt"/>
                <a:cs typeface="+mn-lt"/>
                <a:hlinkClick r:id="rId5"/>
              </a:rPr>
              <a:t>https://www.sciencedirect.com/science/article/abs/pii/S0020025520308677</a:t>
            </a:r>
            <a:r>
              <a:rPr lang="en-US" sz="1800">
                <a:ea typeface="+mn-lt"/>
                <a:cs typeface="+mn-lt"/>
              </a:rPr>
              <a:t>.</a:t>
            </a:r>
            <a:endParaRPr lang="en-US">
              <a:ea typeface="Cambria"/>
            </a:endParaRPr>
          </a:p>
          <a:p>
            <a:pPr algn="just">
              <a:buNone/>
            </a:pPr>
            <a:endParaRPr lang="en-US" sz="1800">
              <a:ea typeface="Cambria"/>
            </a:endParaRPr>
          </a:p>
          <a:p>
            <a:pPr marL="0" indent="0" algn="just">
              <a:buNone/>
            </a:pPr>
            <a:r>
              <a:rPr lang="en-US" sz="1800">
                <a:ea typeface="+mn-lt"/>
                <a:cs typeface="+mn-lt"/>
              </a:rPr>
              <a:t>[5] S. Yeo, S. Lee, B. Choi and S. Oh, "Integrate multi-agent simulation environment and multi-agent reinforcement learning (MARL) for real-world scenario," 2020 International Conference on Information and Communication Technology Convergence (ICTC), Jeju, Korea (South), 2020, pp. 523-525, </a:t>
            </a:r>
            <a:r>
              <a:rPr lang="en-US" sz="1800" err="1">
                <a:ea typeface="+mn-lt"/>
                <a:cs typeface="+mn-lt"/>
              </a:rPr>
              <a:t>doi</a:t>
            </a:r>
            <a:r>
              <a:rPr lang="en-US" sz="1800">
                <a:ea typeface="+mn-lt"/>
                <a:cs typeface="+mn-lt"/>
              </a:rPr>
              <a:t>: 10.1109/ICTC49870.2020.9289369.</a:t>
            </a:r>
          </a:p>
          <a:p>
            <a:pPr algn="just">
              <a:buNone/>
            </a:pPr>
            <a:endParaRPr lang="en-US"/>
          </a:p>
          <a:p>
            <a:pPr algn="just">
              <a:buNone/>
            </a:pPr>
            <a:endParaRPr lang="en-US" sz="1800">
              <a:ea typeface="+mn-lt"/>
              <a:cs typeface="+mn-lt"/>
            </a:endParaRPr>
          </a:p>
          <a:p>
            <a:pPr algn="just">
              <a:buNone/>
            </a:pPr>
            <a:endParaRPr lang="en-US" sz="1800">
              <a:ea typeface="Cambria"/>
            </a:endParaRPr>
          </a:p>
          <a:p>
            <a:pPr algn="just">
              <a:buNone/>
            </a:pPr>
            <a:endParaRPr lang="en-US" sz="1800">
              <a:ea typeface="Cambria"/>
            </a:endParaRPr>
          </a:p>
          <a:p>
            <a:pPr marL="0" indent="0" algn="just">
              <a:lnSpc>
                <a:spcPct val="150000"/>
              </a:lnSpc>
              <a:buNone/>
            </a:pPr>
            <a:endParaRPr lang="en-US" sz="1800">
              <a:ea typeface="Cambria"/>
            </a:endParaRPr>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IT21208980</a:t>
            </a:r>
            <a:r>
              <a:rPr lang="en-US">
                <a:solidFill>
                  <a:schemeClr val="tx1"/>
                </a:solidFill>
              </a:rPr>
              <a:t> </a:t>
            </a:r>
            <a:r>
              <a:rPr lang="en-US" sz="1800">
                <a:solidFill>
                  <a:schemeClr val="tx1"/>
                </a:solidFill>
              </a:rPr>
              <a:t>| </a:t>
            </a:r>
            <a:r>
              <a:rPr lang="en-US">
                <a:solidFill>
                  <a:schemeClr val="tx1"/>
                </a:solidFill>
              </a:rPr>
              <a:t>De Silva K. H. P. N</a:t>
            </a:r>
            <a:r>
              <a:rPr lang="en-US" sz="1800" b="1">
                <a:solidFill>
                  <a:schemeClr val="tx1"/>
                </a:solidFill>
              </a:rPr>
              <a:t> </a:t>
            </a:r>
            <a:r>
              <a:rPr lang="en-US" sz="1800">
                <a:solidFill>
                  <a:schemeClr val="tx1"/>
                </a:solidFill>
              </a:rPr>
              <a:t>| </a:t>
            </a:r>
            <a:r>
              <a:rPr lang="en-US">
                <a:solidFill>
                  <a:schemeClr val="tx1"/>
                </a:solidFill>
              </a:rPr>
              <a:t>24-25J-238</a:t>
            </a:r>
          </a:p>
        </p:txBody>
      </p:sp>
    </p:spTree>
    <p:extLst>
      <p:ext uri="{BB962C8B-B14F-4D97-AF65-F5344CB8AC3E}">
        <p14:creationId xmlns:p14="http://schemas.microsoft.com/office/powerpoint/2010/main" val="1243879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446890" y="452917"/>
            <a:ext cx="10363200" cy="1362075"/>
          </a:xfrm>
        </p:spPr>
        <p:txBody>
          <a:bodyPr>
            <a:normAutofit fontScale="90000"/>
          </a:bodyPr>
          <a:lstStyle/>
          <a:p>
            <a:pPr algn="ctr"/>
            <a:r>
              <a:rPr lang="en-US"/>
              <a:t> 3: Research and Develop</a:t>
            </a:r>
            <a:br>
              <a:rPr lang="en-US"/>
            </a:br>
            <a:r>
              <a:rPr lang="en-US"/>
              <a:t>Colony Algorithm for Time Table Generation</a:t>
            </a:r>
            <a:br>
              <a:rPr lang="en-US"/>
            </a:b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899652" y="2733980"/>
            <a:ext cx="8081161" cy="2074410"/>
          </a:xfrm>
        </p:spPr>
        <p:txBody>
          <a:bodyPr>
            <a:normAutofit/>
          </a:bodyPr>
          <a:lstStyle/>
          <a:p>
            <a:pPr algn="ctr"/>
            <a:r>
              <a:rPr lang="en-US" sz="2800" kern="1400" spc="-50">
                <a:effectLst/>
                <a:latin typeface="Times New Roman" panose="02020603050405020304" pitchFamily="18" charset="0"/>
                <a:ea typeface="Yu Gothic Light" panose="020B0300000000000000" pitchFamily="34" charset="-128"/>
                <a:cs typeface="Times New Roman" panose="02020603050405020304" pitchFamily="18" charset="0"/>
              </a:rPr>
              <a:t>IT21172182 | Wijayawardhana G.L.C.N.D</a:t>
            </a:r>
          </a:p>
          <a:p>
            <a:pPr algn="ctr"/>
            <a:r>
              <a:rPr lang="en-US" sz="2800" kern="1400" spc="-50">
                <a:effectLst/>
                <a:latin typeface="Times New Roman" panose="02020603050405020304" pitchFamily="18" charset="0"/>
                <a:ea typeface="Yu Gothic Light" panose="020B0300000000000000" pitchFamily="34" charset="-128"/>
                <a:cs typeface="Times New Roman" panose="02020603050405020304" pitchFamily="18" charset="0"/>
              </a:rPr>
              <a:t>BSc (Hons) Degree in Information Technology (specialization in Information Technology)</a:t>
            </a:r>
            <a:endParaRPr lang="en-US" sz="2800" kern="1400" spc="-50">
              <a:effectLst/>
              <a:latin typeface="Calibri Light" panose="020F0302020204030204" pitchFamily="34" charset="0"/>
              <a:ea typeface="Yu Gothic Light" panose="020B0300000000000000" pitchFamily="34" charset="-128"/>
              <a:cs typeface="Times New Roman" panose="02020603050405020304" pitchFamily="18" charset="0"/>
            </a:endParaRPr>
          </a:p>
          <a:p>
            <a:endParaRPr lang="en-US"/>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   </a:t>
            </a:r>
            <a:r>
              <a:rPr lang="en-US">
                <a:solidFill>
                  <a:schemeClr val="tx1"/>
                </a:solidFill>
              </a:rPr>
              <a:t>24-25J-238</a:t>
            </a:r>
            <a:endParaRPr lang="en-US" sz="1800" b="0">
              <a:solidFill>
                <a:schemeClr val="tx1"/>
              </a:solidFill>
            </a:endParaRPr>
          </a:p>
        </p:txBody>
      </p:sp>
      <p:pic>
        <p:nvPicPr>
          <p:cNvPr id="8" name="Picture 7" descr="A person with long hair smiling&#10;&#10;Description automatically generated">
            <a:extLst>
              <a:ext uri="{FF2B5EF4-FFF2-40B4-BE49-F238E27FC236}">
                <a16:creationId xmlns:a16="http://schemas.microsoft.com/office/drawing/2014/main" id="{39D0F607-BF7A-015D-C419-E9A69209D3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1600" y="2499361"/>
            <a:ext cx="2517057" cy="2543647"/>
          </a:xfrm>
          <a:prstGeom prst="rect">
            <a:avLst/>
          </a:prstGeom>
        </p:spPr>
      </p:pic>
    </p:spTree>
    <p:extLst>
      <p:ext uri="{BB962C8B-B14F-4D97-AF65-F5344CB8AC3E}">
        <p14:creationId xmlns:p14="http://schemas.microsoft.com/office/powerpoint/2010/main" val="180843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8F3B-0EFE-8DEC-FE52-96685179C221}"/>
              </a:ext>
            </a:extLst>
          </p:cNvPr>
          <p:cNvSpPr>
            <a:spLocks noGrp="1"/>
          </p:cNvSpPr>
          <p:nvPr>
            <p:ph type="title"/>
          </p:nvPr>
        </p:nvSpPr>
        <p:spPr>
          <a:xfrm>
            <a:off x="314430" y="108202"/>
            <a:ext cx="11684000" cy="792162"/>
          </a:xfrm>
        </p:spPr>
        <p:txBody>
          <a:bodyPr anchor="ctr">
            <a:normAutofit/>
          </a:bodyPr>
          <a:lstStyle/>
          <a:p>
            <a:endParaRPr lang="en-US"/>
          </a:p>
        </p:txBody>
      </p:sp>
      <p:sp>
        <p:nvSpPr>
          <p:cNvPr id="3" name="Subtitle 2">
            <a:extLst>
              <a:ext uri="{FF2B5EF4-FFF2-40B4-BE49-F238E27FC236}">
                <a16:creationId xmlns:a16="http://schemas.microsoft.com/office/drawing/2014/main" id="{2C52C5B3-0E91-870C-2555-3D29C821099B}"/>
              </a:ext>
            </a:extLst>
          </p:cNvPr>
          <p:cNvSpPr>
            <a:spLocks/>
          </p:cNvSpPr>
          <p:nvPr/>
        </p:nvSpPr>
        <p:spPr>
          <a:xfrm>
            <a:off x="314430" y="1206566"/>
            <a:ext cx="8764196" cy="3435622"/>
          </a:xfrm>
          <a:prstGeom prst="rect">
            <a:avLst/>
          </a:prstGeom>
          <a:solidFill>
            <a:schemeClr val="bg1"/>
          </a:solidFill>
          <a:ln>
            <a:solidFill>
              <a:srgbClr val="333333"/>
            </a:solidFill>
          </a:ln>
        </p:spPr>
        <p:txBody>
          <a:bodyPr/>
          <a:lstStyle/>
          <a:p>
            <a:pPr marL="466344" indent="-466344" defTabSz="932688">
              <a:buFont typeface="Arial" panose="020B0604020202020204" pitchFamily="34" charset="0"/>
              <a:buChar char="•"/>
            </a:pPr>
            <a:r>
              <a:rPr lang="en-US" sz="1836" kern="1200">
                <a:solidFill>
                  <a:schemeClr val="tx1"/>
                </a:solidFill>
                <a:latin typeface="+mn-lt"/>
                <a:ea typeface="+mn-ea"/>
                <a:cs typeface="+mn-cs"/>
              </a:rPr>
              <a:t>In Outside view Timetables look like a simple</a:t>
            </a:r>
          </a:p>
          <a:p>
            <a:pPr marL="466344" indent="-466344" defTabSz="932688">
              <a:buFont typeface="Arial" panose="020B0604020202020204" pitchFamily="34" charset="0"/>
              <a:buChar char="•"/>
            </a:pPr>
            <a:r>
              <a:rPr lang="en-US" sz="1836" kern="1200">
                <a:solidFill>
                  <a:schemeClr val="tx1"/>
                </a:solidFill>
                <a:latin typeface="+mn-lt"/>
                <a:ea typeface="+mn-ea"/>
                <a:cs typeface="+mn-cs"/>
              </a:rPr>
              <a:t>Timetable scheduling is categorized as an NP-Hard problem [2]</a:t>
            </a:r>
          </a:p>
          <a:p>
            <a:pPr marL="466344" indent="-466344" defTabSz="932688">
              <a:buFont typeface="Arial" panose="020B0604020202020204" pitchFamily="34" charset="0"/>
              <a:buChar char="•"/>
            </a:pPr>
            <a:r>
              <a:rPr lang="en-US" sz="1836"/>
              <a:t>Being NP-Hard, Timetable Problem offers multiple constraints</a:t>
            </a:r>
          </a:p>
          <a:p>
            <a:pPr marL="466344" indent="-466344" defTabSz="932688">
              <a:buFont typeface="Arial" panose="020B0604020202020204" pitchFamily="34" charset="0"/>
              <a:buChar char="•"/>
            </a:pPr>
            <a:endParaRPr lang="en-US" sz="1836"/>
          </a:p>
          <a:p>
            <a:pPr marL="466344" indent="-466344" defTabSz="932688">
              <a:buFont typeface="Arial" panose="020B0604020202020204" pitchFamily="34" charset="0"/>
              <a:buChar char="•"/>
            </a:pPr>
            <a:r>
              <a:rPr lang="en-US" sz="1836"/>
              <a:t>As number Constraints and variables increases, the number of possible schedules grows exponentially making it infeasible to find optimal solution quickly</a:t>
            </a:r>
          </a:p>
          <a:p>
            <a:pPr marL="466344" indent="-466344" defTabSz="932688">
              <a:buFont typeface="Arial" panose="020B0604020202020204" pitchFamily="34" charset="0"/>
              <a:buChar char="•"/>
            </a:pPr>
            <a:r>
              <a:rPr lang="en-US" sz="1836"/>
              <a:t>Unforeseen circumstances  would require timetable to adapt in real time </a:t>
            </a:r>
          </a:p>
          <a:p>
            <a:pPr marL="466344" indent="-466344" defTabSz="932688">
              <a:buFont typeface="Arial" panose="020B0604020202020204" pitchFamily="34" charset="0"/>
              <a:buChar char="•"/>
            </a:pPr>
            <a:endParaRPr lang="en-US" sz="1836"/>
          </a:p>
          <a:p>
            <a:pPr marL="466344" indent="-466344" defTabSz="932688">
              <a:buFont typeface="Arial" panose="020B0604020202020204" pitchFamily="34" charset="0"/>
              <a:buChar char="•"/>
            </a:pPr>
            <a:r>
              <a:rPr lang="en-US" sz="1836"/>
              <a:t>Finite Resources of university must be accommodated efficiently                                                             in order  meet effective timetable requirements</a:t>
            </a:r>
          </a:p>
          <a:p>
            <a:pPr marL="466344" indent="-466344" defTabSz="932688">
              <a:buFont typeface="Arial" panose="020B0604020202020204" pitchFamily="34" charset="0"/>
              <a:buChar char="•"/>
            </a:pPr>
            <a:r>
              <a:rPr lang="en-US" sz="1836"/>
              <a:t>As Educational institute expand and diversify scalability of scheduling requirement becomes increasingly important </a:t>
            </a:r>
          </a:p>
          <a:p>
            <a:pPr marL="466344" indent="-466344" defTabSz="932688">
              <a:buFont typeface="Arial" panose="020B0604020202020204" pitchFamily="34" charset="0"/>
              <a:buChar char="•"/>
            </a:pPr>
            <a:endParaRPr lang="en-US" sz="1836"/>
          </a:p>
          <a:p>
            <a:pPr marL="466344" indent="-466344" defTabSz="932688">
              <a:buFont typeface="Arial" panose="020B0604020202020204" pitchFamily="34" charset="0"/>
              <a:buChar char="•"/>
            </a:pPr>
            <a:endParaRPr lang="en-US" sz="1836"/>
          </a:p>
          <a:p>
            <a:pPr marL="466344" indent="-466344" defTabSz="932688">
              <a:buFont typeface="Arial" panose="020B0604020202020204" pitchFamily="34" charset="0"/>
              <a:buChar char="•"/>
            </a:pPr>
            <a:endParaRPr lang="en-US" sz="1836"/>
          </a:p>
        </p:txBody>
      </p:sp>
      <p:pic>
        <p:nvPicPr>
          <p:cNvPr id="5" name="Picture 4" descr="A group of people in a hallway&#10;&#10;Description automatically generated">
            <a:extLst>
              <a:ext uri="{FF2B5EF4-FFF2-40B4-BE49-F238E27FC236}">
                <a16:creationId xmlns:a16="http://schemas.microsoft.com/office/drawing/2014/main" id="{EEFA377F-3C7B-0866-B117-AC36C7AFB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7304" y="4235115"/>
            <a:ext cx="2316688" cy="20820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group of people in a hallway&#10;&#10;Description automatically generated">
            <a:extLst>
              <a:ext uri="{FF2B5EF4-FFF2-40B4-BE49-F238E27FC236}">
                <a16:creationId xmlns:a16="http://schemas.microsoft.com/office/drawing/2014/main" id="{3465DCB7-4A64-A105-15E3-39E1D3DD06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9407" y="1888825"/>
            <a:ext cx="2069171" cy="27588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4E6C89F9-6FA3-E378-1E20-7C99248EFD79}"/>
              </a:ext>
            </a:extLst>
          </p:cNvPr>
          <p:cNvPicPr>
            <a:picLocks noChangeAspect="1"/>
          </p:cNvPicPr>
          <p:nvPr/>
        </p:nvPicPr>
        <p:blipFill>
          <a:blip r:embed="rId4"/>
          <a:stretch>
            <a:fillRect/>
          </a:stretch>
        </p:blipFill>
        <p:spPr>
          <a:xfrm>
            <a:off x="2294791" y="4703849"/>
            <a:ext cx="4900273" cy="1895170"/>
          </a:xfrm>
          <a:prstGeom prst="rect">
            <a:avLst/>
          </a:prstGeom>
        </p:spPr>
      </p:pic>
      <p:sp>
        <p:nvSpPr>
          <p:cNvPr id="4" name="Rectangle: Rounded Corners 3">
            <a:extLst>
              <a:ext uri="{FF2B5EF4-FFF2-40B4-BE49-F238E27FC236}">
                <a16:creationId xmlns:a16="http://schemas.microsoft.com/office/drawing/2014/main" id="{B177B5DC-EC4E-790F-E322-6377E4ABCC80}"/>
              </a:ext>
            </a:extLst>
          </p:cNvPr>
          <p:cNvSpPr/>
          <p:nvPr/>
        </p:nvSpPr>
        <p:spPr>
          <a:xfrm>
            <a:off x="2842741" y="57375"/>
            <a:ext cx="6506518" cy="88956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solidFill>
                  <a:schemeClr val="tx1"/>
                </a:solidFill>
                <a:latin typeface="Adobe Devanagari"/>
              </a:rPr>
              <a:t>Research Problem</a:t>
            </a:r>
          </a:p>
        </p:txBody>
      </p:sp>
      <p:sp>
        <p:nvSpPr>
          <p:cNvPr id="13" name="TextBox 12">
            <a:extLst>
              <a:ext uri="{FF2B5EF4-FFF2-40B4-BE49-F238E27FC236}">
                <a16:creationId xmlns:a16="http://schemas.microsoft.com/office/drawing/2014/main" id="{0DDDA0F0-859A-DABA-3CA3-3C4229796BC2}"/>
              </a:ext>
            </a:extLst>
          </p:cNvPr>
          <p:cNvSpPr txBox="1"/>
          <p:nvPr/>
        </p:nvSpPr>
        <p:spPr>
          <a:xfrm>
            <a:off x="7074568" y="6488668"/>
            <a:ext cx="6096000" cy="369332"/>
          </a:xfrm>
          <a:prstGeom prst="rect">
            <a:avLst/>
          </a:prstGeom>
          <a:noFill/>
        </p:spPr>
        <p:txBody>
          <a:bodyPr wrap="square">
            <a:spAutoFit/>
          </a:bodyPr>
          <a:lstStyle/>
          <a:p>
            <a:r>
              <a:rPr lang="en-US"/>
              <a:t>No Students &gt; Allocated Space</a:t>
            </a:r>
          </a:p>
        </p:txBody>
      </p:sp>
    </p:spTree>
    <p:extLst>
      <p:ext uri="{BB962C8B-B14F-4D97-AF65-F5344CB8AC3E}">
        <p14:creationId xmlns:p14="http://schemas.microsoft.com/office/powerpoint/2010/main" val="1081597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657532"/>
            <a:ext cx="8662219" cy="5542935"/>
          </a:xfrm>
        </p:spPr>
        <p:txBody>
          <a:bodyPr>
            <a:normAutofit fontScale="92500" lnSpcReduction="10000"/>
          </a:bodyPr>
          <a:lstStyle/>
          <a:p>
            <a:pPr marL="0" indent="0">
              <a:buNone/>
            </a:pPr>
            <a:endParaRPr lang="en-US" sz="2800"/>
          </a:p>
          <a:p>
            <a:pPr algn="just">
              <a:lnSpc>
                <a:spcPct val="150000"/>
              </a:lnSpc>
            </a:pPr>
            <a:r>
              <a:rPr lang="en-US" sz="2400"/>
              <a:t>Colony optimization algorithms follow ant and bee, swarm behaviors, using collective intelligence to solve complex problems.</a:t>
            </a:r>
          </a:p>
          <a:p>
            <a:pPr algn="just">
              <a:lnSpc>
                <a:spcPct val="150000"/>
              </a:lnSpc>
            </a:pPr>
            <a:r>
              <a:rPr lang="en-US" sz="2400"/>
              <a:t>ACO imitates ant foraging, using pheromones to find the shortest path in scheduling.</a:t>
            </a:r>
          </a:p>
          <a:p>
            <a:pPr algn="just">
              <a:lnSpc>
                <a:spcPct val="150000"/>
              </a:lnSpc>
            </a:pPr>
            <a:r>
              <a:rPr lang="en-US" sz="2400"/>
              <a:t>BCO follow honey bees to find the best scheduling solutions.</a:t>
            </a:r>
          </a:p>
          <a:p>
            <a:pPr algn="just">
              <a:lnSpc>
                <a:spcPct val="150000"/>
              </a:lnSpc>
            </a:pPr>
            <a:r>
              <a:rPr lang="en-US" sz="2400"/>
              <a:t>Particle swarm algorithms use swarm intelligence, where basic agents collaborate to solve scheduling problems.</a:t>
            </a:r>
          </a:p>
          <a:p>
            <a:pPr algn="just">
              <a:lnSpc>
                <a:spcPct val="150000"/>
              </a:lnSpc>
            </a:pPr>
            <a:r>
              <a:rPr lang="en-US" sz="2400"/>
              <a:t>Colony optimization techniques are highly effective in timetable scheduling, efficiently handling multiple constraints like room capacity, faculty availability, and course requirements.</a:t>
            </a:r>
          </a:p>
          <a:p>
            <a:endParaRPr lang="en-US" sz="2400"/>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8" name="Picture 7" descr="A red and green gears&#10;&#10;Description automatically generated">
            <a:extLst>
              <a:ext uri="{FF2B5EF4-FFF2-40B4-BE49-F238E27FC236}">
                <a16:creationId xmlns:a16="http://schemas.microsoft.com/office/drawing/2014/main" id="{92840A21-F60D-A839-AC62-A460312B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019" y="2335442"/>
            <a:ext cx="2916152" cy="2187114"/>
          </a:xfrm>
          <a:prstGeom prst="rect">
            <a:avLst/>
          </a:prstGeom>
        </p:spPr>
      </p:pic>
    </p:spTree>
    <p:extLst>
      <p:ext uri="{BB962C8B-B14F-4D97-AF65-F5344CB8AC3E}">
        <p14:creationId xmlns:p14="http://schemas.microsoft.com/office/powerpoint/2010/main" val="89463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46161" y="1311274"/>
            <a:ext cx="7364361" cy="5181600"/>
          </a:xfrm>
        </p:spPr>
        <p:txBody>
          <a:bodyPr>
            <a:normAutofit/>
          </a:bodyPr>
          <a:lstStyle/>
          <a:p>
            <a:pPr marL="0" indent="0">
              <a:lnSpc>
                <a:spcPct val="150000"/>
              </a:lnSpc>
              <a:buNone/>
            </a:pPr>
            <a:endParaRPr lang="en-US" sz="2400"/>
          </a:p>
          <a:p>
            <a:pPr marL="0" indent="0" algn="just">
              <a:lnSpc>
                <a:spcPct val="150000"/>
              </a:lnSpc>
              <a:buNone/>
            </a:pPr>
            <a:r>
              <a:rPr lang="en-US" sz="2400"/>
              <a:t>“How can colony optimization algorithms be efficiently created and applied in university the timetable scheduling systems to achieve best resource allocation and conflict resolution while remaining scalable and adaptable to changing constraints?”</a:t>
            </a:r>
          </a:p>
        </p:txBody>
      </p:sp>
      <p:sp>
        <p:nvSpPr>
          <p:cNvPr id="8" name="Rectangle 7">
            <a:extLst>
              <a:ext uri="{FF2B5EF4-FFF2-40B4-BE49-F238E27FC236}">
                <a16:creationId xmlns:a16="http://schemas.microsoft.com/office/drawing/2014/main" id="{867E1BBB-E695-3717-E022-1850826584F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11" name="Picture 10" descr="A magnifying glass with puzzle pieces and gears&#10;&#10;Description automatically generated">
            <a:extLst>
              <a:ext uri="{FF2B5EF4-FFF2-40B4-BE49-F238E27FC236}">
                <a16:creationId xmlns:a16="http://schemas.microsoft.com/office/drawing/2014/main" id="{9BD609C8-5B35-3CFA-39B0-1368D7C66D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4774" y="1919748"/>
            <a:ext cx="4144026" cy="3377381"/>
          </a:xfrm>
          <a:prstGeom prst="rect">
            <a:avLst/>
          </a:prstGeom>
        </p:spPr>
      </p:pic>
    </p:spTree>
    <p:extLst>
      <p:ext uri="{BB962C8B-B14F-4D97-AF65-F5344CB8AC3E}">
        <p14:creationId xmlns:p14="http://schemas.microsoft.com/office/powerpoint/2010/main" val="2026187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MAIN AND SUB OBJECTIVE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normAutofit/>
          </a:bodyPr>
          <a:lstStyle/>
          <a:p>
            <a:r>
              <a:rPr lang="en-US"/>
              <a:t>Main Objective</a:t>
            </a:r>
          </a:p>
          <a:p>
            <a:pPr algn="just"/>
            <a:r>
              <a:rPr lang="en-US" sz="2400"/>
              <a:t>Develop a dynamic feedback system that continuously checks the performance of the generated schedules and adjusts the CO algorithms in real time depending on emerging barriers, conflicts, and user inputs.</a:t>
            </a:r>
          </a:p>
          <a:p>
            <a:pPr algn="just"/>
            <a:r>
              <a:rPr lang="en-US" sz="2400"/>
              <a:t>Ensure Conflict-Free Manual Editing with Constraint Matching</a:t>
            </a:r>
            <a:endParaRPr lang="en-US" sz="2200"/>
          </a:p>
          <a:p>
            <a:pPr algn="just"/>
            <a:r>
              <a:rPr lang="en-US"/>
              <a:t>Sub Objective</a:t>
            </a:r>
          </a:p>
          <a:p>
            <a:pPr algn="just"/>
            <a:r>
              <a:rPr lang="en-US" sz="2400"/>
              <a:t>ACO, BCO, and PSO algorithms to handle timetable-specific constraints like class conflicts and resource allocation.</a:t>
            </a:r>
          </a:p>
          <a:p>
            <a:pPr algn="just"/>
            <a:endParaRPr lang="en-US" sz="2200"/>
          </a:p>
        </p:txBody>
      </p:sp>
      <p:sp>
        <p:nvSpPr>
          <p:cNvPr id="5" name="Rectangle 4">
            <a:extLst>
              <a:ext uri="{FF2B5EF4-FFF2-40B4-BE49-F238E27FC236}">
                <a16:creationId xmlns:a16="http://schemas.microsoft.com/office/drawing/2014/main" id="{867A618C-6572-896F-F394-B302655F88E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7" name="Picture 6" descr="A group of icons on a black background&#10;&#10;Description automatically generated">
            <a:extLst>
              <a:ext uri="{FF2B5EF4-FFF2-40B4-BE49-F238E27FC236}">
                <a16:creationId xmlns:a16="http://schemas.microsoft.com/office/drawing/2014/main" id="{77F93392-5162-1B57-1CAE-B2BB2200A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130" y="2184808"/>
            <a:ext cx="3005908" cy="3005908"/>
          </a:xfrm>
          <a:prstGeom prst="rect">
            <a:avLst/>
          </a:prstGeom>
        </p:spPr>
      </p:pic>
    </p:spTree>
    <p:extLst>
      <p:ext uri="{BB962C8B-B14F-4D97-AF65-F5344CB8AC3E}">
        <p14:creationId xmlns:p14="http://schemas.microsoft.com/office/powerpoint/2010/main" val="1230615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COMPONENT DIAGRAM</a:t>
            </a:r>
          </a:p>
        </p:txBody>
      </p:sp>
      <p:pic>
        <p:nvPicPr>
          <p:cNvPr id="4" name="Content Placeholder 3" descr="A diagram of a computer network&#10;&#10;Description automatically generated">
            <a:extLst>
              <a:ext uri="{FF2B5EF4-FFF2-40B4-BE49-F238E27FC236}">
                <a16:creationId xmlns:a16="http://schemas.microsoft.com/office/drawing/2014/main" id="{AD7AEF75-FEE3-E145-83AA-42D670AF3E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16234" y="1096962"/>
            <a:ext cx="8159531" cy="5181600"/>
          </a:xfrm>
        </p:spPr>
      </p:pic>
      <p:sp>
        <p:nvSpPr>
          <p:cNvPr id="5" name="TextBox 4">
            <a:extLst>
              <a:ext uri="{FF2B5EF4-FFF2-40B4-BE49-F238E27FC236}">
                <a16:creationId xmlns:a16="http://schemas.microsoft.com/office/drawing/2014/main" id="{3488373C-6FEA-A20E-A17A-E097F2443D0C}"/>
              </a:ext>
            </a:extLst>
          </p:cNvPr>
          <p:cNvSpPr txBox="1"/>
          <p:nvPr/>
        </p:nvSpPr>
        <p:spPr>
          <a:xfrm>
            <a:off x="2165553" y="1096962"/>
            <a:ext cx="8010211" cy="369332"/>
          </a:xfrm>
          <a:prstGeom prst="rect">
            <a:avLst/>
          </a:prstGeom>
          <a:noFill/>
        </p:spPr>
        <p:txBody>
          <a:bodyPr wrap="square" rtlCol="0">
            <a:spAutoFit/>
          </a:bodyPr>
          <a:lstStyle/>
          <a:p>
            <a:pPr algn="ctr"/>
            <a:r>
              <a:rPr lang="en-US" b="1"/>
              <a:t>Colony Optimization for Timetable Scheduling &amp; Manual Editing Feature</a:t>
            </a:r>
          </a:p>
        </p:txBody>
      </p:sp>
      <p:sp>
        <p:nvSpPr>
          <p:cNvPr id="7" name="Rectangle 6">
            <a:extLst>
              <a:ext uri="{FF2B5EF4-FFF2-40B4-BE49-F238E27FC236}">
                <a16:creationId xmlns:a16="http://schemas.microsoft.com/office/drawing/2014/main" id="{768BC807-C661-1DF8-8A5A-C72E59490D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spTree>
    <p:extLst>
      <p:ext uri="{BB962C8B-B14F-4D97-AF65-F5344CB8AC3E}">
        <p14:creationId xmlns:p14="http://schemas.microsoft.com/office/powerpoint/2010/main" val="3667376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 Key Technology</a:t>
            </a:r>
          </a:p>
        </p:txBody>
      </p:sp>
      <p:graphicFrame>
        <p:nvGraphicFramePr>
          <p:cNvPr id="11" name="Content Placeholder 10">
            <a:extLst>
              <a:ext uri="{FF2B5EF4-FFF2-40B4-BE49-F238E27FC236}">
                <a16:creationId xmlns:a16="http://schemas.microsoft.com/office/drawing/2014/main" id="{44089621-B99D-3228-822B-3083A422F088}"/>
              </a:ext>
            </a:extLst>
          </p:cNvPr>
          <p:cNvGraphicFramePr>
            <a:graphicFrameLocks noGrp="1"/>
          </p:cNvGraphicFramePr>
          <p:nvPr>
            <p:ph idx="1"/>
            <p:extLst>
              <p:ext uri="{D42A27DB-BD31-4B8C-83A1-F6EECF244321}">
                <p14:modId xmlns:p14="http://schemas.microsoft.com/office/powerpoint/2010/main" val="2858401523"/>
              </p:ext>
            </p:extLst>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040A432A-BF53-3B64-C8B9-D5B116D0C5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spTree>
    <p:extLst>
      <p:ext uri="{BB962C8B-B14F-4D97-AF65-F5344CB8AC3E}">
        <p14:creationId xmlns:p14="http://schemas.microsoft.com/office/powerpoint/2010/main" val="2601078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REQUIREMENT</a:t>
            </a:r>
          </a:p>
        </p:txBody>
      </p:sp>
      <p:graphicFrame>
        <p:nvGraphicFramePr>
          <p:cNvPr id="5" name="Table 4">
            <a:extLst>
              <a:ext uri="{FF2B5EF4-FFF2-40B4-BE49-F238E27FC236}">
                <a16:creationId xmlns:a16="http://schemas.microsoft.com/office/drawing/2014/main" id="{CB781D03-A876-4E06-6B41-A894613EDC8D}"/>
              </a:ext>
            </a:extLst>
          </p:cNvPr>
          <p:cNvGraphicFramePr>
            <a:graphicFrameLocks noGrp="1"/>
          </p:cNvGraphicFramePr>
          <p:nvPr>
            <p:extLst>
              <p:ext uri="{D42A27DB-BD31-4B8C-83A1-F6EECF244321}">
                <p14:modId xmlns:p14="http://schemas.microsoft.com/office/powerpoint/2010/main" val="1953277851"/>
              </p:ext>
            </p:extLst>
          </p:nvPr>
        </p:nvGraphicFramePr>
        <p:xfrm>
          <a:off x="796413" y="1096962"/>
          <a:ext cx="9748684" cy="4370909"/>
        </p:xfrm>
        <a:graphic>
          <a:graphicData uri="http://schemas.openxmlformats.org/drawingml/2006/table">
            <a:tbl>
              <a:tblPr firstRow="1" bandRow="1">
                <a:tableStyleId>{073A0DAA-6AF3-43AB-8588-CEC1D06C72B9}</a:tableStyleId>
              </a:tblPr>
              <a:tblGrid>
                <a:gridCol w="5059623">
                  <a:extLst>
                    <a:ext uri="{9D8B030D-6E8A-4147-A177-3AD203B41FA5}">
                      <a16:colId xmlns:a16="http://schemas.microsoft.com/office/drawing/2014/main" val="1366381925"/>
                    </a:ext>
                  </a:extLst>
                </a:gridCol>
                <a:gridCol w="4689061">
                  <a:extLst>
                    <a:ext uri="{9D8B030D-6E8A-4147-A177-3AD203B41FA5}">
                      <a16:colId xmlns:a16="http://schemas.microsoft.com/office/drawing/2014/main" val="2828853542"/>
                    </a:ext>
                  </a:extLst>
                </a:gridCol>
              </a:tblGrid>
              <a:tr h="335161">
                <a:tc>
                  <a:txBody>
                    <a:bodyPr/>
                    <a:lstStyle/>
                    <a:p>
                      <a:r>
                        <a:rPr lang="en-US" sz="2400" b="1"/>
                        <a:t>Functional Requirement</a:t>
                      </a:r>
                    </a:p>
                  </a:txBody>
                  <a:tcPr/>
                </a:tc>
                <a:tc>
                  <a:txBody>
                    <a:bodyPr/>
                    <a:lstStyle/>
                    <a:p>
                      <a:r>
                        <a:rPr lang="en-US" sz="2400" b="1"/>
                        <a:t>Non-Functional Requirement</a:t>
                      </a:r>
                    </a:p>
                  </a:txBody>
                  <a:tcPr/>
                </a:tc>
                <a:extLst>
                  <a:ext uri="{0D108BD9-81ED-4DB2-BD59-A6C34878D82A}">
                    <a16:rowId xmlns:a16="http://schemas.microsoft.com/office/drawing/2014/main" val="3546116913"/>
                  </a:ext>
                </a:extLst>
              </a:tr>
              <a:tr h="3913709">
                <a:tc>
                  <a:txBody>
                    <a:bodyPr/>
                    <a:lstStyle/>
                    <a:p>
                      <a:pPr marL="342900" indent="-342900">
                        <a:buFont typeface="Arial" panose="020B0604020202020204" pitchFamily="34" charset="0"/>
                        <a:buChar char="•"/>
                      </a:pPr>
                      <a:r>
                        <a:rPr lang="en-US" sz="1700"/>
                        <a:t>generate schedules using colony optimization techniques to ensure optimal allocation of time slots, spaces and resources</a:t>
                      </a:r>
                    </a:p>
                    <a:p>
                      <a:pPr marL="0" indent="0">
                        <a:buFont typeface="Arial" panose="020B0604020202020204" pitchFamily="34" charset="0"/>
                        <a:buNone/>
                      </a:pPr>
                      <a:endParaRPr lang="en-US" sz="1700"/>
                    </a:p>
                    <a:p>
                      <a:pPr marL="342900" indent="-342900">
                        <a:buFont typeface="Arial" panose="020B0604020202020204" pitchFamily="34" charset="0"/>
                        <a:buChar char="•"/>
                      </a:pPr>
                      <a:r>
                        <a:rPr lang="en-US" sz="1700"/>
                        <a:t>Users must be able to manually edit the generated schedule through a user-friendly interface, with real-time conflict detection and resolution</a:t>
                      </a:r>
                    </a:p>
                    <a:p>
                      <a:pPr marL="0" indent="0">
                        <a:buFont typeface="Arial" panose="020B0604020202020204" pitchFamily="34" charset="0"/>
                        <a:buNone/>
                      </a:pPr>
                      <a:endParaRPr lang="en-US" sz="1700"/>
                    </a:p>
                    <a:p>
                      <a:pPr marL="342900" indent="-342900">
                        <a:buFont typeface="Arial" panose="020B0604020202020204" pitchFamily="34" charset="0"/>
                        <a:buChar char="•"/>
                      </a:pPr>
                      <a:r>
                        <a:rPr lang="en-US" sz="1700"/>
                        <a:t>The system must detect conflicts</a:t>
                      </a:r>
                    </a:p>
                    <a:p>
                      <a:pPr marL="342900" indent="-342900">
                        <a:buFont typeface="Arial" panose="020B0604020202020204" pitchFamily="34" charset="0"/>
                        <a:buChar char="•"/>
                      </a:pPr>
                      <a:endParaRPr lang="en-US" sz="1700"/>
                    </a:p>
                    <a:p>
                      <a:pPr marL="342900" indent="-342900">
                        <a:buFont typeface="Arial" panose="020B0604020202020204" pitchFamily="34" charset="0"/>
                        <a:buChar char="•"/>
                      </a:pPr>
                      <a:r>
                        <a:rPr lang="en-US" sz="1700"/>
                        <a:t>The system must store schedules, pheromone levels, etc. user changes in a database to ensure data consistency and version control.</a:t>
                      </a:r>
                    </a:p>
                  </a:txBody>
                  <a:tcPr>
                    <a:solidFill>
                      <a:schemeClr val="bg1">
                        <a:lumMod val="95000"/>
                      </a:schemeClr>
                    </a:solidFill>
                  </a:tcPr>
                </a:tc>
                <a:tc>
                  <a:txBody>
                    <a:bodyPr/>
                    <a:lstStyle/>
                    <a:p>
                      <a:pPr marL="285750" indent="-285750">
                        <a:lnSpc>
                          <a:spcPct val="200000"/>
                        </a:lnSpc>
                        <a:buFont typeface="Arial" panose="020B0604020202020204" pitchFamily="34" charset="0"/>
                        <a:buChar char="•"/>
                      </a:pPr>
                      <a:r>
                        <a:rPr lang="en-US"/>
                        <a:t>Performance</a:t>
                      </a:r>
                    </a:p>
                    <a:p>
                      <a:pPr marL="285750" indent="-285750">
                        <a:lnSpc>
                          <a:spcPct val="200000"/>
                        </a:lnSpc>
                        <a:buFont typeface="Arial" panose="020B0604020202020204" pitchFamily="34" charset="0"/>
                        <a:buChar char="•"/>
                      </a:pPr>
                      <a:r>
                        <a:rPr lang="en-US"/>
                        <a:t>Usability</a:t>
                      </a:r>
                    </a:p>
                    <a:p>
                      <a:pPr marL="285750" indent="-285750">
                        <a:lnSpc>
                          <a:spcPct val="200000"/>
                        </a:lnSpc>
                        <a:buFont typeface="Arial" panose="020B0604020202020204" pitchFamily="34" charset="0"/>
                        <a:buChar char="•"/>
                      </a:pPr>
                      <a:r>
                        <a:rPr lang="en-US"/>
                        <a:t>Reliability</a:t>
                      </a:r>
                    </a:p>
                    <a:p>
                      <a:pPr marL="285750" indent="-285750">
                        <a:lnSpc>
                          <a:spcPct val="200000"/>
                        </a:lnSpc>
                        <a:buFont typeface="Arial" panose="020B0604020202020204" pitchFamily="34" charset="0"/>
                        <a:buChar char="•"/>
                      </a:pPr>
                      <a:r>
                        <a:rPr lang="en-US"/>
                        <a:t>Scalability</a:t>
                      </a:r>
                    </a:p>
                    <a:p>
                      <a:pPr marL="285750" indent="-285750">
                        <a:lnSpc>
                          <a:spcPct val="200000"/>
                        </a:lnSpc>
                        <a:buFont typeface="Arial" panose="020B0604020202020204" pitchFamily="34" charset="0"/>
                        <a:buChar char="•"/>
                      </a:pPr>
                      <a:r>
                        <a:rPr lang="en-US"/>
                        <a:t>Security</a:t>
                      </a:r>
                    </a:p>
                    <a:p>
                      <a:pPr marL="285750" indent="-285750">
                        <a:lnSpc>
                          <a:spcPct val="200000"/>
                        </a:lnSpc>
                        <a:buFont typeface="Arial" panose="020B0604020202020204" pitchFamily="34" charset="0"/>
                        <a:buChar char="•"/>
                      </a:pPr>
                      <a:r>
                        <a:rPr lang="en-US"/>
                        <a:t>Maintainability</a:t>
                      </a:r>
                    </a:p>
                    <a:p>
                      <a:pPr marL="285750" indent="-285750">
                        <a:lnSpc>
                          <a:spcPct val="200000"/>
                        </a:lnSpc>
                        <a:buFont typeface="Arial" panose="020B0604020202020204" pitchFamily="34" charset="0"/>
                        <a:buChar char="•"/>
                      </a:pPr>
                      <a:r>
                        <a:rPr lang="en-US"/>
                        <a:t>Compatibility</a:t>
                      </a:r>
                    </a:p>
                  </a:txBody>
                  <a:tcPr>
                    <a:solidFill>
                      <a:schemeClr val="bg1">
                        <a:lumMod val="95000"/>
                      </a:schemeClr>
                    </a:solidFill>
                  </a:tcPr>
                </a:tc>
                <a:extLst>
                  <a:ext uri="{0D108BD9-81ED-4DB2-BD59-A6C34878D82A}">
                    <a16:rowId xmlns:a16="http://schemas.microsoft.com/office/drawing/2014/main" val="2678379304"/>
                  </a:ext>
                </a:extLst>
              </a:tr>
            </a:tbl>
          </a:graphicData>
        </a:graphic>
      </p:graphicFrame>
      <p:sp>
        <p:nvSpPr>
          <p:cNvPr id="11" name="Rectangle 10">
            <a:extLst>
              <a:ext uri="{FF2B5EF4-FFF2-40B4-BE49-F238E27FC236}">
                <a16:creationId xmlns:a16="http://schemas.microsoft.com/office/drawing/2014/main" id="{3ECC8C6C-FB7A-234E-403C-DBC097A7DB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pic>
        <p:nvPicPr>
          <p:cNvPr id="13" name="Picture 12" descr="A computer screen with a eye and gears around it&#10;&#10;Description automatically generated">
            <a:extLst>
              <a:ext uri="{FF2B5EF4-FFF2-40B4-BE49-F238E27FC236}">
                <a16:creationId xmlns:a16="http://schemas.microsoft.com/office/drawing/2014/main" id="{FA9781F4-A756-B641-81A8-5FAC4321CA78}"/>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8908026" y="4126281"/>
            <a:ext cx="3274142" cy="2182761"/>
          </a:xfrm>
          <a:prstGeom prst="rect">
            <a:avLst/>
          </a:prstGeom>
        </p:spPr>
      </p:pic>
    </p:spTree>
    <p:extLst>
      <p:ext uri="{BB962C8B-B14F-4D97-AF65-F5344CB8AC3E}">
        <p14:creationId xmlns:p14="http://schemas.microsoft.com/office/powerpoint/2010/main" val="284259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01F70-B590-104A-0112-87CA8AB71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63033-3346-8E0B-B6E9-EFF63F80E4CB}"/>
              </a:ext>
            </a:extLst>
          </p:cNvPr>
          <p:cNvSpPr>
            <a:spLocks noGrp="1"/>
          </p:cNvSpPr>
          <p:nvPr>
            <p:ph type="title"/>
          </p:nvPr>
        </p:nvSpPr>
        <p:spPr>
          <a:xfrm>
            <a:off x="0" y="182564"/>
            <a:ext cx="11684000" cy="792162"/>
          </a:xfrm>
        </p:spPr>
        <p:txBody>
          <a:bodyPr/>
          <a:lstStyle/>
          <a:p>
            <a:r>
              <a:rPr lang="en-US"/>
              <a:t>   COMPLETION AND FUTURE WORK</a:t>
            </a:r>
          </a:p>
        </p:txBody>
      </p:sp>
      <p:sp>
        <p:nvSpPr>
          <p:cNvPr id="5" name="Rectangle 4">
            <a:extLst>
              <a:ext uri="{FF2B5EF4-FFF2-40B4-BE49-F238E27FC236}">
                <a16:creationId xmlns:a16="http://schemas.microsoft.com/office/drawing/2014/main" id="{07CFC940-9640-5CC5-B1CE-251A9AF2BC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IT21172182</a:t>
            </a:r>
            <a:r>
              <a:rPr lang="en-US">
                <a:solidFill>
                  <a:schemeClr val="tx1"/>
                </a:solidFill>
              </a:rPr>
              <a:t>  </a:t>
            </a:r>
            <a:r>
              <a:rPr lang="en-US" sz="1800">
                <a:solidFill>
                  <a:schemeClr val="tx1"/>
                </a:solidFill>
              </a:rPr>
              <a:t>|   Wijayawardhana G.L.C.N.D</a:t>
            </a:r>
            <a:r>
              <a:rPr lang="en-US" b="1">
                <a:solidFill>
                  <a:schemeClr val="tx1"/>
                </a:solidFill>
              </a:rPr>
              <a:t>  </a:t>
            </a:r>
            <a:r>
              <a:rPr lang="en-US" sz="1800">
                <a:solidFill>
                  <a:schemeClr val="tx1"/>
                </a:solidFill>
              </a:rPr>
              <a:t>|   </a:t>
            </a:r>
            <a:r>
              <a:rPr lang="en-US">
                <a:solidFill>
                  <a:schemeClr val="tx1"/>
                </a:solidFill>
              </a:rPr>
              <a:t> IT21172182</a:t>
            </a:r>
            <a:endParaRPr lang="en-US" sz="1800" b="0">
              <a:solidFill>
                <a:schemeClr val="tx1"/>
              </a:solidFill>
            </a:endParaRPr>
          </a:p>
        </p:txBody>
      </p:sp>
      <p:graphicFrame>
        <p:nvGraphicFramePr>
          <p:cNvPr id="3" name="Content Placeholder 2">
            <a:extLst>
              <a:ext uri="{FF2B5EF4-FFF2-40B4-BE49-F238E27FC236}">
                <a16:creationId xmlns:a16="http://schemas.microsoft.com/office/drawing/2014/main" id="{6A60CC70-B0C4-8CCF-3762-4C6D4736BD04}"/>
              </a:ext>
            </a:extLst>
          </p:cNvPr>
          <p:cNvGraphicFramePr>
            <a:graphicFrameLocks noGrp="1"/>
          </p:cNvGraphicFramePr>
          <p:nvPr>
            <p:ph idx="1"/>
            <p:extLst>
              <p:ext uri="{D42A27DB-BD31-4B8C-83A1-F6EECF244321}">
                <p14:modId xmlns:p14="http://schemas.microsoft.com/office/powerpoint/2010/main" val="1866636824"/>
              </p:ext>
            </p:extLst>
          </p:nvPr>
        </p:nvGraphicFramePr>
        <p:xfrm>
          <a:off x="842625" y="1356852"/>
          <a:ext cx="9784078" cy="3247086"/>
        </p:xfrm>
        <a:graphic>
          <a:graphicData uri="http://schemas.openxmlformats.org/drawingml/2006/table">
            <a:tbl>
              <a:tblPr firstRow="1" bandRow="1">
                <a:tableStyleId>{073A0DAA-6AF3-43AB-8588-CEC1D06C72B9}</a:tableStyleId>
              </a:tblPr>
              <a:tblGrid>
                <a:gridCol w="4892039">
                  <a:extLst>
                    <a:ext uri="{9D8B030D-6E8A-4147-A177-3AD203B41FA5}">
                      <a16:colId xmlns:a16="http://schemas.microsoft.com/office/drawing/2014/main" val="14606454"/>
                    </a:ext>
                  </a:extLst>
                </a:gridCol>
                <a:gridCol w="4892039">
                  <a:extLst>
                    <a:ext uri="{9D8B030D-6E8A-4147-A177-3AD203B41FA5}">
                      <a16:colId xmlns:a16="http://schemas.microsoft.com/office/drawing/2014/main" val="3231880087"/>
                    </a:ext>
                  </a:extLst>
                </a:gridCol>
              </a:tblGrid>
              <a:tr h="756914">
                <a:tc>
                  <a:txBody>
                    <a:bodyPr/>
                    <a:lstStyle/>
                    <a:p>
                      <a:pPr lvl="3">
                        <a:buNone/>
                      </a:pPr>
                      <a:r>
                        <a:rPr lang="en-US" sz="2400">
                          <a:solidFill>
                            <a:schemeClr val="bg1"/>
                          </a:solidFill>
                        </a:rPr>
                        <a:t>Completion</a:t>
                      </a:r>
                    </a:p>
                  </a:txBody>
                  <a:tcPr/>
                </a:tc>
                <a:tc>
                  <a:txBody>
                    <a:bodyPr/>
                    <a:lstStyle/>
                    <a:p>
                      <a:pPr lvl="3"/>
                      <a:r>
                        <a:rPr lang="en-US" sz="2400">
                          <a:solidFill>
                            <a:schemeClr val="bg1"/>
                          </a:solidFill>
                        </a:rPr>
                        <a:t>Future Work</a:t>
                      </a:r>
                    </a:p>
                  </a:txBody>
                  <a:tcPr/>
                </a:tc>
                <a:extLst>
                  <a:ext uri="{0D108BD9-81ED-4DB2-BD59-A6C34878D82A}">
                    <a16:rowId xmlns:a16="http://schemas.microsoft.com/office/drawing/2014/main" val="3480798948"/>
                  </a:ext>
                </a:extLst>
              </a:tr>
              <a:tr h="787886">
                <a:tc>
                  <a:txBody>
                    <a:bodyPr/>
                    <a:lstStyle/>
                    <a:p>
                      <a:pPr marL="285750" indent="-285750">
                        <a:buFont typeface="Arial"/>
                        <a:buChar char="•"/>
                      </a:pPr>
                      <a:r>
                        <a:rPr lang="en-US"/>
                        <a:t>The basic Ant Colony algorithm in implemented to the system </a:t>
                      </a:r>
                    </a:p>
                  </a:txBody>
                  <a:tcPr/>
                </a:tc>
                <a:tc>
                  <a:txBody>
                    <a:bodyPr/>
                    <a:lstStyle/>
                    <a:p>
                      <a:pPr marL="285750" indent="-285750">
                        <a:buFont typeface="Arial"/>
                        <a:buChar char="•"/>
                      </a:pPr>
                      <a:r>
                        <a:rPr lang="en-US"/>
                        <a:t>Need to analyze two other algorithms BCO &amp;</a:t>
                      </a:r>
                    </a:p>
                    <a:p>
                      <a:pPr marL="0" indent="0">
                        <a:buFont typeface="Arial"/>
                        <a:buNone/>
                      </a:pPr>
                      <a:r>
                        <a:rPr lang="en-US"/>
                        <a:t>      PSO</a:t>
                      </a:r>
                    </a:p>
                  </a:txBody>
                  <a:tcPr/>
                </a:tc>
                <a:extLst>
                  <a:ext uri="{0D108BD9-81ED-4DB2-BD59-A6C34878D82A}">
                    <a16:rowId xmlns:a16="http://schemas.microsoft.com/office/drawing/2014/main" val="4137793858"/>
                  </a:ext>
                </a:extLst>
              </a:tr>
              <a:tr h="787886">
                <a:tc>
                  <a:txBody>
                    <a:bodyPr/>
                    <a:lstStyle/>
                    <a:p>
                      <a:pPr marL="285750" indent="-285750">
                        <a:buFont typeface="Arial"/>
                        <a:buChar char="•"/>
                      </a:pPr>
                      <a:r>
                        <a:rPr lang="en-US"/>
                        <a:t>Faculty Data Details Frontend part is completely integrated </a:t>
                      </a:r>
                    </a:p>
                  </a:txBody>
                  <a:tcPr/>
                </a:tc>
                <a:tc>
                  <a:txBody>
                    <a:bodyPr/>
                    <a:lstStyle/>
                    <a:p>
                      <a:pPr marL="285750" indent="-285750">
                        <a:buFont typeface="Arial"/>
                        <a:buChar char="•"/>
                      </a:pPr>
                      <a:r>
                        <a:rPr lang="en-US" sz="1800" b="0" i="0" u="none" strike="noStrike" noProof="0">
                          <a:latin typeface="Cambria"/>
                        </a:rPr>
                        <a:t> </a:t>
                      </a:r>
                      <a:r>
                        <a:rPr lang="en-US"/>
                        <a:t>manual editing features with conflict detection</a:t>
                      </a:r>
                    </a:p>
                  </a:txBody>
                  <a:tcPr/>
                </a:tc>
                <a:extLst>
                  <a:ext uri="{0D108BD9-81ED-4DB2-BD59-A6C34878D82A}">
                    <a16:rowId xmlns:a16="http://schemas.microsoft.com/office/drawing/2014/main" val="3591373456"/>
                  </a:ext>
                </a:extLst>
              </a:tr>
              <a:tr h="787886">
                <a:tc>
                  <a:txBody>
                    <a:bodyPr/>
                    <a:lstStyle/>
                    <a:p>
                      <a:pPr marL="285750" indent="-285750">
                        <a:buFont typeface="Arial"/>
                        <a:buChar char="•"/>
                      </a:pPr>
                      <a:r>
                        <a:rPr lang="en-US"/>
                        <a:t>Merging the algorithm to the Intergrated system </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Need to upgrade the UI Timetable generation and View.</a:t>
                      </a:r>
                    </a:p>
                    <a:p>
                      <a:endParaRPr lang="en-US"/>
                    </a:p>
                  </a:txBody>
                  <a:tcPr/>
                </a:tc>
                <a:extLst>
                  <a:ext uri="{0D108BD9-81ED-4DB2-BD59-A6C34878D82A}">
                    <a16:rowId xmlns:a16="http://schemas.microsoft.com/office/drawing/2014/main" val="280538241"/>
                  </a:ext>
                </a:extLst>
              </a:tr>
            </a:tbl>
          </a:graphicData>
        </a:graphic>
      </p:graphicFrame>
      <p:pic>
        <p:nvPicPr>
          <p:cNvPr id="13" name="Picture 12" descr="A blue circle with a number and a black background&#10;&#10;Description automatically generated">
            <a:extLst>
              <a:ext uri="{FF2B5EF4-FFF2-40B4-BE49-F238E27FC236}">
                <a16:creationId xmlns:a16="http://schemas.microsoft.com/office/drawing/2014/main" id="{3D211A0A-ED77-8346-E020-908F9B57F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802" y="4198936"/>
            <a:ext cx="2476500" cy="2476500"/>
          </a:xfrm>
          <a:prstGeom prst="rect">
            <a:avLst/>
          </a:prstGeom>
        </p:spPr>
      </p:pic>
      <p:pic>
        <p:nvPicPr>
          <p:cNvPr id="14" name="Picture 13" descr="A blue circle with a number and a black background&#10;&#10;Description automatically generated">
            <a:extLst>
              <a:ext uri="{FF2B5EF4-FFF2-40B4-BE49-F238E27FC236}">
                <a16:creationId xmlns:a16="http://schemas.microsoft.com/office/drawing/2014/main" id="{DEACA558-EEB0-DA10-A1AF-73F08F985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3065" y="4198936"/>
            <a:ext cx="2476500" cy="2476500"/>
          </a:xfrm>
          <a:prstGeom prst="rect">
            <a:avLst/>
          </a:prstGeom>
        </p:spPr>
      </p:pic>
    </p:spTree>
    <p:extLst>
      <p:ext uri="{BB962C8B-B14F-4D97-AF65-F5344CB8AC3E}">
        <p14:creationId xmlns:p14="http://schemas.microsoft.com/office/powerpoint/2010/main" val="2583681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a:xfrm>
            <a:off x="304800" y="304800"/>
            <a:ext cx="11684000" cy="792162"/>
          </a:xfrm>
        </p:spPr>
        <p:txBody>
          <a:bodyPr vert="horz" lIns="91440" tIns="45720" rIns="91440" bIns="45720" rtlCol="0" anchor="ctr">
            <a:normAutofit/>
          </a:bodyPr>
          <a:lstStyle/>
          <a:p>
            <a:r>
              <a:rPr lang="en-US" kern="1200">
                <a:latin typeface="Adobe Devanagari" pitchFamily="18" charset="0"/>
                <a:ea typeface="+mj-ea"/>
                <a:cs typeface="Adobe Devanagari" pitchFamily="18" charset="0"/>
              </a:rPr>
              <a:t>  PROJECT EVIDENCE</a:t>
            </a:r>
          </a:p>
        </p:txBody>
      </p:sp>
      <p:sp>
        <p:nvSpPr>
          <p:cNvPr id="16" name="Text Placeholder 2">
            <a:extLst>
              <a:ext uri="{FF2B5EF4-FFF2-40B4-BE49-F238E27FC236}">
                <a16:creationId xmlns:a16="http://schemas.microsoft.com/office/drawing/2014/main" id="{AF861579-5C66-4A61-6039-E5F6E1D07A6B}"/>
              </a:ext>
            </a:extLst>
          </p:cNvPr>
          <p:cNvSpPr>
            <a:spLocks noGrp="1"/>
          </p:cNvSpPr>
          <p:nvPr>
            <p:ph type="body" idx="1"/>
          </p:nvPr>
        </p:nvSpPr>
        <p:spPr>
          <a:xfrm>
            <a:off x="2536723" y="5943599"/>
            <a:ext cx="7403690" cy="324466"/>
          </a:xfrm>
        </p:spPr>
        <p:txBody>
          <a:bodyPr>
            <a:normAutofit fontScale="92500" lnSpcReduction="20000"/>
          </a:bodyPr>
          <a:lstStyle/>
          <a:p>
            <a:pPr algn="ctr"/>
            <a:r>
              <a:rPr lang="en-US" sz="2000" b="0"/>
              <a:t>The Backend Part of the ACO Algorithm</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sz="half" idx="2"/>
          </p:nvPr>
        </p:nvSpPr>
        <p:spPr>
          <a:xfrm>
            <a:off x="609600" y="2174875"/>
            <a:ext cx="5386917" cy="3951288"/>
          </a:xfrm>
        </p:spPr>
        <p:txBody>
          <a:bodyPr vert="horz" lIns="91440" tIns="45720" rIns="91440" bIns="45720" rtlCol="0">
            <a:normAutofit/>
          </a:bodyPr>
          <a:lstStyle/>
          <a:p>
            <a:pPr marL="0" indent="0">
              <a:buNone/>
            </a:pPr>
            <a:r>
              <a:rPr lang="en-US"/>
              <a:t> </a:t>
            </a:r>
          </a:p>
        </p:txBody>
      </p:sp>
      <p:pic>
        <p:nvPicPr>
          <p:cNvPr id="11" name="Picture 10" descr="A screenshot of a computer program&#10;&#10;Description automatically generated">
            <a:extLst>
              <a:ext uri="{FF2B5EF4-FFF2-40B4-BE49-F238E27FC236}">
                <a16:creationId xmlns:a16="http://schemas.microsoft.com/office/drawing/2014/main" id="{E57F5F4E-BEA1-79EA-BD8F-9DD1F7619B3B}"/>
              </a:ext>
            </a:extLst>
          </p:cNvPr>
          <p:cNvPicPr>
            <a:picLocks noChangeAspect="1"/>
          </p:cNvPicPr>
          <p:nvPr/>
        </p:nvPicPr>
        <p:blipFill>
          <a:blip r:embed="rId2">
            <a:extLst>
              <a:ext uri="{28A0092B-C50C-407E-A947-70E740481C1C}">
                <a14:useLocalDpi xmlns:a14="http://schemas.microsoft.com/office/drawing/2010/main" val="0"/>
              </a:ext>
            </a:extLst>
          </a:blip>
          <a:srcRect r="29080" b="2"/>
          <a:stretch/>
        </p:blipFill>
        <p:spPr>
          <a:xfrm>
            <a:off x="1358148" y="1096962"/>
            <a:ext cx="9276736" cy="4846637"/>
          </a:xfrm>
          <a:prstGeom prst="rect">
            <a:avLst/>
          </a:prstGeom>
          <a:noFill/>
        </p:spPr>
      </p:pic>
    </p:spTree>
    <p:extLst>
      <p:ext uri="{BB962C8B-B14F-4D97-AF65-F5344CB8AC3E}">
        <p14:creationId xmlns:p14="http://schemas.microsoft.com/office/powerpoint/2010/main" val="2306795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1226-FB82-1F60-7FE9-8BAD8D9FFDFA}"/>
              </a:ext>
            </a:extLst>
          </p:cNvPr>
          <p:cNvSpPr>
            <a:spLocks noGrp="1"/>
          </p:cNvSpPr>
          <p:nvPr>
            <p:ph type="title"/>
          </p:nvPr>
        </p:nvSpPr>
        <p:spPr>
          <a:xfrm>
            <a:off x="304800" y="304800"/>
            <a:ext cx="11684000" cy="792162"/>
          </a:xfrm>
        </p:spPr>
        <p:txBody>
          <a:bodyPr anchor="ctr">
            <a:normAutofit/>
          </a:bodyPr>
          <a:lstStyle/>
          <a:p>
            <a:r>
              <a:rPr lang="en-US" kern="1200"/>
              <a:t>PROJECT EVIDENCE</a:t>
            </a: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2FBAA48-6C55-723C-15CC-6F9343593D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8254" y="969706"/>
            <a:ext cx="8017092" cy="4918587"/>
          </a:xfrm>
          <a:noFill/>
        </p:spPr>
      </p:pic>
      <p:sp>
        <p:nvSpPr>
          <p:cNvPr id="6" name="TextBox 5">
            <a:extLst>
              <a:ext uri="{FF2B5EF4-FFF2-40B4-BE49-F238E27FC236}">
                <a16:creationId xmlns:a16="http://schemas.microsoft.com/office/drawing/2014/main" id="{B941E630-7DB4-98B6-39AB-742DDB8D6B9D}"/>
              </a:ext>
            </a:extLst>
          </p:cNvPr>
          <p:cNvSpPr txBox="1"/>
          <p:nvPr/>
        </p:nvSpPr>
        <p:spPr>
          <a:xfrm>
            <a:off x="2433484" y="5888293"/>
            <a:ext cx="8111613" cy="369332"/>
          </a:xfrm>
          <a:prstGeom prst="rect">
            <a:avLst/>
          </a:prstGeom>
          <a:noFill/>
        </p:spPr>
        <p:txBody>
          <a:bodyPr wrap="square" rtlCol="0">
            <a:spAutoFit/>
          </a:bodyPr>
          <a:lstStyle/>
          <a:p>
            <a:r>
              <a:rPr lang="en-US"/>
              <a:t>Ant Colony Optimization: Solution Generation and Iterative Improvement</a:t>
            </a:r>
          </a:p>
        </p:txBody>
      </p:sp>
    </p:spTree>
    <p:extLst>
      <p:ext uri="{BB962C8B-B14F-4D97-AF65-F5344CB8AC3E}">
        <p14:creationId xmlns:p14="http://schemas.microsoft.com/office/powerpoint/2010/main" val="2706530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25DE-71E5-02B6-815A-951FCEEF6186}"/>
              </a:ext>
            </a:extLst>
          </p:cNvPr>
          <p:cNvSpPr>
            <a:spLocks noGrp="1"/>
          </p:cNvSpPr>
          <p:nvPr>
            <p:ph type="title"/>
          </p:nvPr>
        </p:nvSpPr>
        <p:spPr/>
        <p:txBody>
          <a:bodyPr/>
          <a:lstStyle/>
          <a:p>
            <a:r>
              <a:rPr lang="en-US" kern="1200">
                <a:latin typeface="Adobe Devanagari" pitchFamily="18" charset="0"/>
                <a:ea typeface="+mj-ea"/>
                <a:cs typeface="Adobe Devanagari" pitchFamily="18" charset="0"/>
              </a:rPr>
              <a:t> PROJECT EVIDENCE</a:t>
            </a:r>
            <a:endParaRPr lang="en-US"/>
          </a:p>
        </p:txBody>
      </p:sp>
      <p:sp>
        <p:nvSpPr>
          <p:cNvPr id="3" name="Text Placeholder 2">
            <a:extLst>
              <a:ext uri="{FF2B5EF4-FFF2-40B4-BE49-F238E27FC236}">
                <a16:creationId xmlns:a16="http://schemas.microsoft.com/office/drawing/2014/main" id="{2A98DBD0-73B1-BE61-B5A9-BFD28EBC5026}"/>
              </a:ext>
            </a:extLst>
          </p:cNvPr>
          <p:cNvSpPr>
            <a:spLocks noGrp="1"/>
          </p:cNvSpPr>
          <p:nvPr>
            <p:ph type="body" idx="1"/>
          </p:nvPr>
        </p:nvSpPr>
        <p:spPr>
          <a:xfrm>
            <a:off x="506942" y="859733"/>
            <a:ext cx="5386917" cy="639762"/>
          </a:xfrm>
        </p:spPr>
        <p:txBody>
          <a:bodyPr/>
          <a:lstStyle/>
          <a:p>
            <a:pPr algn="ctr"/>
            <a:r>
              <a:rPr lang="en-US"/>
              <a:t>Manage Faculty Details</a:t>
            </a:r>
          </a:p>
        </p:txBody>
      </p:sp>
      <p:pic>
        <p:nvPicPr>
          <p:cNvPr id="8" name="Content Placeholder 7" descr="A screenshot of a computer&#10;&#10;Description automatically generated">
            <a:extLst>
              <a:ext uri="{FF2B5EF4-FFF2-40B4-BE49-F238E27FC236}">
                <a16:creationId xmlns:a16="http://schemas.microsoft.com/office/drawing/2014/main" id="{97984AC3-12EC-C6BA-7D07-805D0341AE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3730" y="1499495"/>
            <a:ext cx="5791200" cy="4498772"/>
          </a:xfrm>
        </p:spPr>
      </p:pic>
      <p:sp>
        <p:nvSpPr>
          <p:cNvPr id="5" name="Text Placeholder 4">
            <a:extLst>
              <a:ext uri="{FF2B5EF4-FFF2-40B4-BE49-F238E27FC236}">
                <a16:creationId xmlns:a16="http://schemas.microsoft.com/office/drawing/2014/main" id="{571F2E62-C8E2-A6F2-60FF-D0CC9F9C5C21}"/>
              </a:ext>
            </a:extLst>
          </p:cNvPr>
          <p:cNvSpPr>
            <a:spLocks noGrp="1"/>
          </p:cNvSpPr>
          <p:nvPr>
            <p:ph type="body" sz="quarter" idx="3"/>
          </p:nvPr>
        </p:nvSpPr>
        <p:spPr>
          <a:xfrm>
            <a:off x="6096000" y="859733"/>
            <a:ext cx="5389033" cy="639762"/>
          </a:xfrm>
        </p:spPr>
        <p:txBody>
          <a:bodyPr/>
          <a:lstStyle/>
          <a:p>
            <a:pPr algn="ctr"/>
            <a:r>
              <a:rPr lang="en-US"/>
              <a:t>Add New Faculty</a:t>
            </a:r>
          </a:p>
        </p:txBody>
      </p:sp>
      <p:pic>
        <p:nvPicPr>
          <p:cNvPr id="10" name="Content Placeholder 9" descr="A screenshot of a computer&#10;&#10;Description automatically generated">
            <a:extLst>
              <a:ext uri="{FF2B5EF4-FFF2-40B4-BE49-F238E27FC236}">
                <a16:creationId xmlns:a16="http://schemas.microsoft.com/office/drawing/2014/main" id="{4CE5DFAC-5B16-FA77-87A3-EED4B09E8AA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096000" y="1499495"/>
            <a:ext cx="5791200" cy="4498772"/>
          </a:xfrm>
        </p:spPr>
      </p:pic>
    </p:spTree>
    <p:extLst>
      <p:ext uri="{BB962C8B-B14F-4D97-AF65-F5344CB8AC3E}">
        <p14:creationId xmlns:p14="http://schemas.microsoft.com/office/powerpoint/2010/main" val="2298436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CCF5-89CF-D4E2-9B69-6ACB1D8A9D66}"/>
              </a:ext>
            </a:extLst>
          </p:cNvPr>
          <p:cNvSpPr>
            <a:spLocks noGrp="1"/>
          </p:cNvSpPr>
          <p:nvPr>
            <p:ph type="ctrTitle"/>
          </p:nvPr>
        </p:nvSpPr>
        <p:spPr>
          <a:xfrm>
            <a:off x="363166" y="-140079"/>
            <a:ext cx="10363200" cy="1470025"/>
          </a:xfrm>
        </p:spPr>
        <p:txBody>
          <a:bodyPr/>
          <a:lstStyle/>
          <a:p>
            <a:endParaRPr lang="en-US"/>
          </a:p>
        </p:txBody>
      </p:sp>
      <p:sp>
        <p:nvSpPr>
          <p:cNvPr id="3" name="Subtitle 2">
            <a:extLst>
              <a:ext uri="{FF2B5EF4-FFF2-40B4-BE49-F238E27FC236}">
                <a16:creationId xmlns:a16="http://schemas.microsoft.com/office/drawing/2014/main" id="{8D221121-158F-C8C7-567C-EF3C4BD29B92}"/>
              </a:ext>
            </a:extLst>
          </p:cNvPr>
          <p:cNvSpPr>
            <a:spLocks noGrp="1"/>
          </p:cNvSpPr>
          <p:nvPr>
            <p:ph type="subTitle" idx="1"/>
          </p:nvPr>
        </p:nvSpPr>
        <p:spPr>
          <a:xfrm>
            <a:off x="398360" y="4871480"/>
            <a:ext cx="8534400" cy="1752600"/>
          </a:xfrm>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80940ADF-C43E-FD43-0C16-9F3CF92E6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3215" y="3659798"/>
            <a:ext cx="6279091" cy="2551832"/>
          </a:xfrm>
          <a:prstGeom prst="rect">
            <a:avLst/>
          </a:prstGeom>
        </p:spPr>
      </p:pic>
      <p:pic>
        <p:nvPicPr>
          <p:cNvPr id="9" name="Picture 8" descr="A screenshot of a white box&#10;&#10;Description automatically generated">
            <a:extLst>
              <a:ext uri="{FF2B5EF4-FFF2-40B4-BE49-F238E27FC236}">
                <a16:creationId xmlns:a16="http://schemas.microsoft.com/office/drawing/2014/main" id="{425C99D7-DAE4-BD83-6C68-212916BCB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83" y="1099951"/>
            <a:ext cx="5292783" cy="2383102"/>
          </a:xfrm>
          <a:prstGeom prst="rect">
            <a:avLst/>
          </a:prstGeom>
        </p:spPr>
      </p:pic>
      <p:pic>
        <p:nvPicPr>
          <p:cNvPr id="11" name="Picture 10" descr="A screenshot of a chat&#10;&#10;Description automatically generated">
            <a:extLst>
              <a:ext uri="{FF2B5EF4-FFF2-40B4-BE49-F238E27FC236}">
                <a16:creationId xmlns:a16="http://schemas.microsoft.com/office/drawing/2014/main" id="{43F8C7E8-4665-EE72-56EB-2C8725A1C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027" y="1350257"/>
            <a:ext cx="4758921" cy="2078743"/>
          </a:xfrm>
          <a:prstGeom prst="rect">
            <a:avLst/>
          </a:prstGeom>
        </p:spPr>
      </p:pic>
      <p:pic>
        <p:nvPicPr>
          <p:cNvPr id="19" name="Picture 18">
            <a:extLst>
              <a:ext uri="{FF2B5EF4-FFF2-40B4-BE49-F238E27FC236}">
                <a16:creationId xmlns:a16="http://schemas.microsoft.com/office/drawing/2014/main" id="{94554D94-1F28-EAD5-A6C4-D22A7E1FD027}"/>
              </a:ext>
            </a:extLst>
          </p:cNvPr>
          <p:cNvPicPr>
            <a:picLocks noChangeAspect="1"/>
          </p:cNvPicPr>
          <p:nvPr/>
        </p:nvPicPr>
        <p:blipFill>
          <a:blip r:embed="rId5"/>
          <a:stretch>
            <a:fillRect/>
          </a:stretch>
        </p:blipFill>
        <p:spPr>
          <a:xfrm>
            <a:off x="119694" y="3648726"/>
            <a:ext cx="6028431" cy="1227537"/>
          </a:xfrm>
          <a:prstGeom prst="rect">
            <a:avLst/>
          </a:prstGeom>
        </p:spPr>
      </p:pic>
      <p:sp>
        <p:nvSpPr>
          <p:cNvPr id="4" name="Rectangle: Rounded Corners 3">
            <a:extLst>
              <a:ext uri="{FF2B5EF4-FFF2-40B4-BE49-F238E27FC236}">
                <a16:creationId xmlns:a16="http://schemas.microsoft.com/office/drawing/2014/main" id="{D58BC93D-C317-3534-D421-4CC7EC888566}"/>
              </a:ext>
            </a:extLst>
          </p:cNvPr>
          <p:cNvSpPr/>
          <p:nvPr/>
        </p:nvSpPr>
        <p:spPr>
          <a:xfrm>
            <a:off x="251983" y="135383"/>
            <a:ext cx="7376832" cy="783475"/>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latin typeface="Adobe Devanagari"/>
              </a:rPr>
              <a:t>Research Problem Cont.[1]</a:t>
            </a:r>
          </a:p>
        </p:txBody>
      </p:sp>
    </p:spTree>
    <p:extLst>
      <p:ext uri="{BB962C8B-B14F-4D97-AF65-F5344CB8AC3E}">
        <p14:creationId xmlns:p14="http://schemas.microsoft.com/office/powerpoint/2010/main" val="2576317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8BCD8-BFF0-5FCB-BDA8-08560BA2EF8B}"/>
              </a:ext>
            </a:extLst>
          </p:cNvPr>
          <p:cNvSpPr>
            <a:spLocks noGrp="1"/>
          </p:cNvSpPr>
          <p:nvPr>
            <p:ph type="title"/>
          </p:nvPr>
        </p:nvSpPr>
        <p:spPr/>
        <p:txBody>
          <a:bodyPr/>
          <a:lstStyle/>
          <a:p>
            <a:r>
              <a:rPr lang="en-US" kern="1200">
                <a:latin typeface="Adobe Devanagari" pitchFamily="18" charset="0"/>
                <a:ea typeface="+mj-ea"/>
                <a:cs typeface="Adobe Devanagari" pitchFamily="18" charset="0"/>
              </a:rPr>
              <a:t> PROJECT EVIDENCE</a:t>
            </a:r>
            <a:endParaRPr lang="en-US"/>
          </a:p>
        </p:txBody>
      </p:sp>
      <p:sp>
        <p:nvSpPr>
          <p:cNvPr id="3" name="Text Placeholder 2">
            <a:extLst>
              <a:ext uri="{FF2B5EF4-FFF2-40B4-BE49-F238E27FC236}">
                <a16:creationId xmlns:a16="http://schemas.microsoft.com/office/drawing/2014/main" id="{C287B42A-900B-D2A4-5713-0A0565BF07FA}"/>
              </a:ext>
            </a:extLst>
          </p:cNvPr>
          <p:cNvSpPr>
            <a:spLocks noGrp="1"/>
          </p:cNvSpPr>
          <p:nvPr>
            <p:ph type="body" idx="1"/>
          </p:nvPr>
        </p:nvSpPr>
        <p:spPr>
          <a:xfrm>
            <a:off x="561786" y="996156"/>
            <a:ext cx="5386917" cy="639762"/>
          </a:xfrm>
        </p:spPr>
        <p:txBody>
          <a:bodyPr/>
          <a:lstStyle/>
          <a:p>
            <a:pPr algn="ctr"/>
            <a:r>
              <a:rPr lang="en-US"/>
              <a:t>Manage Year Details</a:t>
            </a:r>
          </a:p>
        </p:txBody>
      </p:sp>
      <p:pic>
        <p:nvPicPr>
          <p:cNvPr id="8" name="Content Placeholder 7" descr="A screenshot of a computer&#10;&#10;Description automatically generated">
            <a:extLst>
              <a:ext uri="{FF2B5EF4-FFF2-40B4-BE49-F238E27FC236}">
                <a16:creationId xmlns:a16="http://schemas.microsoft.com/office/drawing/2014/main" id="{108C67EF-E68D-FFC7-E865-8B892FC96C6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0631" y="1720640"/>
            <a:ext cx="5914311" cy="4405523"/>
          </a:xfrm>
        </p:spPr>
      </p:pic>
      <p:sp>
        <p:nvSpPr>
          <p:cNvPr id="5" name="Text Placeholder 4">
            <a:extLst>
              <a:ext uri="{FF2B5EF4-FFF2-40B4-BE49-F238E27FC236}">
                <a16:creationId xmlns:a16="http://schemas.microsoft.com/office/drawing/2014/main" id="{FC2CB20B-9B03-7871-6A3A-B4AF1AD3A760}"/>
              </a:ext>
            </a:extLst>
          </p:cNvPr>
          <p:cNvSpPr>
            <a:spLocks noGrp="1"/>
          </p:cNvSpPr>
          <p:nvPr>
            <p:ph type="body" sz="quarter" idx="3"/>
          </p:nvPr>
        </p:nvSpPr>
        <p:spPr>
          <a:xfrm>
            <a:off x="6094942" y="996156"/>
            <a:ext cx="5389033" cy="639762"/>
          </a:xfrm>
        </p:spPr>
        <p:txBody>
          <a:bodyPr/>
          <a:lstStyle/>
          <a:p>
            <a:pPr algn="ctr"/>
            <a:r>
              <a:rPr lang="en-US"/>
              <a:t>Add Year and Sub Group</a:t>
            </a:r>
          </a:p>
        </p:txBody>
      </p:sp>
      <p:pic>
        <p:nvPicPr>
          <p:cNvPr id="10" name="Content Placeholder 9" descr="A screenshot of a computer&#10;&#10;Description automatically generated">
            <a:extLst>
              <a:ext uri="{FF2B5EF4-FFF2-40B4-BE49-F238E27FC236}">
                <a16:creationId xmlns:a16="http://schemas.microsoft.com/office/drawing/2014/main" id="{FD8BA093-C220-38D2-3339-B34E792DBD3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094942" y="1720639"/>
            <a:ext cx="5893858" cy="4405523"/>
          </a:xfrm>
        </p:spPr>
      </p:pic>
    </p:spTree>
    <p:extLst>
      <p:ext uri="{BB962C8B-B14F-4D97-AF65-F5344CB8AC3E}">
        <p14:creationId xmlns:p14="http://schemas.microsoft.com/office/powerpoint/2010/main" val="2810624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17CF7-CBDB-5F47-2939-030015B4C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DB278-A668-B606-8520-06C335AC0D35}"/>
              </a:ext>
            </a:extLst>
          </p:cNvPr>
          <p:cNvSpPr>
            <a:spLocks noGrp="1"/>
          </p:cNvSpPr>
          <p:nvPr>
            <p:ph type="title"/>
          </p:nvPr>
        </p:nvSpPr>
        <p:spPr/>
        <p:txBody>
          <a:bodyPr/>
          <a:lstStyle/>
          <a:p>
            <a:r>
              <a:rPr lang="en-US"/>
              <a:t>  PROJECT EVIDENCE</a:t>
            </a:r>
          </a:p>
        </p:txBody>
      </p:sp>
      <p:sp>
        <p:nvSpPr>
          <p:cNvPr id="3" name="Content Placeholder 2">
            <a:extLst>
              <a:ext uri="{FF2B5EF4-FFF2-40B4-BE49-F238E27FC236}">
                <a16:creationId xmlns:a16="http://schemas.microsoft.com/office/drawing/2014/main" id="{FB65E244-49D4-5A6B-5577-E9E4FDB59C18}"/>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F9257D19-93A5-B08F-23E1-99C7CCBFB88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IT21172182  </a:t>
            </a:r>
            <a:r>
              <a:rPr lang="en-US">
                <a:solidFill>
                  <a:schemeClr val="tx1"/>
                </a:solidFill>
              </a:rPr>
              <a:t> </a:t>
            </a:r>
            <a:r>
              <a:rPr lang="en-US" sz="1800">
                <a:solidFill>
                  <a:schemeClr val="tx1"/>
                </a:solidFill>
              </a:rPr>
              <a:t>| </a:t>
            </a:r>
            <a:r>
              <a:rPr lang="en-US">
                <a:solidFill>
                  <a:schemeClr val="tx1"/>
                </a:solidFill>
              </a:rPr>
              <a:t>  Wijayawardhana G.L.C.N.D</a:t>
            </a:r>
            <a:r>
              <a:rPr lang="en-US" sz="1800" b="1">
                <a:solidFill>
                  <a:schemeClr val="tx1"/>
                </a:solidFill>
              </a:rPr>
              <a:t> </a:t>
            </a:r>
            <a:r>
              <a:rPr lang="en-US" b="1">
                <a:solidFill>
                  <a:schemeClr val="tx1"/>
                </a:solidFill>
              </a:rPr>
              <a:t>  </a:t>
            </a:r>
            <a:r>
              <a:rPr lang="en-US" sz="1800">
                <a:solidFill>
                  <a:schemeClr val="tx1"/>
                </a:solidFill>
              </a:rPr>
              <a:t>| </a:t>
            </a:r>
            <a:r>
              <a:rPr lang="en-US">
                <a:solidFill>
                  <a:schemeClr val="tx1"/>
                </a:solidFill>
              </a:rPr>
              <a:t>  IT21172182</a:t>
            </a:r>
          </a:p>
        </p:txBody>
      </p:sp>
      <p:sp>
        <p:nvSpPr>
          <p:cNvPr id="7" name="TextBox 6">
            <a:extLst>
              <a:ext uri="{FF2B5EF4-FFF2-40B4-BE49-F238E27FC236}">
                <a16:creationId xmlns:a16="http://schemas.microsoft.com/office/drawing/2014/main" id="{A47C19B4-8BCC-7BEA-A330-A4AA231C5D90}"/>
              </a:ext>
            </a:extLst>
          </p:cNvPr>
          <p:cNvSpPr txBox="1"/>
          <p:nvPr/>
        </p:nvSpPr>
        <p:spPr>
          <a:xfrm>
            <a:off x="2153920" y="5842000"/>
            <a:ext cx="8534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The Optimized Timetable shown in the UI generated using ACO algorithm</a:t>
            </a:r>
            <a:endParaRPr lang="en-US"/>
          </a:p>
        </p:txBody>
      </p:sp>
      <p:pic>
        <p:nvPicPr>
          <p:cNvPr id="8" name="Picture 7" descr="A screenshot of a computer&#10;&#10;Description automatically generated">
            <a:extLst>
              <a:ext uri="{FF2B5EF4-FFF2-40B4-BE49-F238E27FC236}">
                <a16:creationId xmlns:a16="http://schemas.microsoft.com/office/drawing/2014/main" id="{1BFD0A03-3356-BD34-80FE-BC75A3CE5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358" y="1027306"/>
            <a:ext cx="8803451" cy="4803388"/>
          </a:xfrm>
          <a:prstGeom prst="rect">
            <a:avLst/>
          </a:prstGeom>
        </p:spPr>
      </p:pic>
    </p:spTree>
    <p:extLst>
      <p:ext uri="{BB962C8B-B14F-4D97-AF65-F5344CB8AC3E}">
        <p14:creationId xmlns:p14="http://schemas.microsoft.com/office/powerpoint/2010/main" val="74229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REFERENCES</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304800" y="838200"/>
            <a:ext cx="10299290" cy="5181600"/>
          </a:xfrm>
        </p:spPr>
        <p:txBody>
          <a:bodyPr>
            <a:normAutofit lnSpcReduction="10000"/>
          </a:bodyPr>
          <a:lstStyle/>
          <a:p>
            <a:pPr marL="0" indent="0" algn="just">
              <a:lnSpc>
                <a:spcPct val="150000"/>
              </a:lnSpc>
              <a:buNone/>
            </a:pPr>
            <a:r>
              <a:rPr lang="en-US" sz="1800"/>
              <a:t>[1] L. </a:t>
            </a:r>
            <a:r>
              <a:rPr lang="en-US" sz="1800" err="1"/>
              <a:t>Zuo</a:t>
            </a:r>
            <a:r>
              <a:rPr lang="en-US" sz="1800"/>
              <a:t>, L. Shu, S. Dong, C. Zhu, and T. Hara, "A Multi-Objective Optimization Scheduling Method Based on the Ant Colony Algorithm in Cloud Computing," </a:t>
            </a:r>
            <a:r>
              <a:rPr lang="en-US" sz="1800" i="1"/>
              <a:t>IEEE Access</a:t>
            </a:r>
            <a:r>
              <a:rPr lang="en-US" sz="1800"/>
              <a:t>, vol. 7, pp. 1-9, 2019.</a:t>
            </a:r>
          </a:p>
          <a:p>
            <a:pPr marL="0" indent="0" algn="just">
              <a:lnSpc>
                <a:spcPct val="150000"/>
              </a:lnSpc>
              <a:buNone/>
            </a:pPr>
            <a:r>
              <a:rPr lang="en-US" sz="1800"/>
              <a:t>[2] B. Kumar and D. Kumar, "A review on Artificial Bee Colony algorithm," </a:t>
            </a:r>
            <a:r>
              <a:rPr lang="en-US" sz="1800" i="1"/>
              <a:t>International Journal of Engineering and Technology</a:t>
            </a:r>
            <a:r>
              <a:rPr lang="en-US" sz="1800"/>
              <a:t>, vol. 7, no. 4, pp. 1-5, 2018.</a:t>
            </a:r>
          </a:p>
          <a:p>
            <a:pPr marL="0" indent="0" algn="just">
              <a:lnSpc>
                <a:spcPct val="150000"/>
              </a:lnSpc>
              <a:buNone/>
            </a:pPr>
            <a:r>
              <a:rPr lang="en-US" sz="1800"/>
              <a:t>[3] V. </a:t>
            </a:r>
            <a:r>
              <a:rPr lang="en-US" sz="1800" err="1"/>
              <a:t>Sahargahi</a:t>
            </a:r>
            <a:r>
              <a:rPr lang="en-US" sz="1800"/>
              <a:t> and M. R. F. </a:t>
            </a:r>
            <a:r>
              <a:rPr lang="en-US" sz="1800" err="1"/>
              <a:t>Derakhshi</a:t>
            </a:r>
            <a:r>
              <a:rPr lang="en-US" sz="1800"/>
              <a:t>, "Research Paper: Comparing the Methods of Creating Educational Timetable," </a:t>
            </a:r>
            <a:r>
              <a:rPr lang="en-US" sz="1800" i="1"/>
              <a:t>Journal of Computer and Information Science</a:t>
            </a:r>
            <a:r>
              <a:rPr lang="en-US" sz="1800"/>
              <a:t>, vol. 9, no. 4, pp. 1-6, 2016.</a:t>
            </a:r>
          </a:p>
          <a:p>
            <a:pPr marL="0" indent="0" algn="just">
              <a:lnSpc>
                <a:spcPct val="150000"/>
              </a:lnSpc>
              <a:buNone/>
            </a:pPr>
            <a:r>
              <a:rPr lang="en-US" sz="1800"/>
              <a:t>[4] P. </a:t>
            </a:r>
            <a:r>
              <a:rPr lang="en-US" sz="1800" err="1"/>
              <a:t>Pongchairerks</a:t>
            </a:r>
            <a:r>
              <a:rPr lang="en-US" sz="1800"/>
              <a:t>, "Particle swarm optimization algorithm applied to scheduling problems," </a:t>
            </a:r>
            <a:r>
              <a:rPr lang="en-US" sz="1800" i="1"/>
              <a:t>International Journal of Industrial Engineering</a:t>
            </a:r>
            <a:r>
              <a:rPr lang="en-US" sz="1800"/>
              <a:t>, vol. 27, no. 3, pp. 1-7, 2017.</a:t>
            </a:r>
          </a:p>
          <a:p>
            <a:pPr marL="0" indent="0" algn="just">
              <a:lnSpc>
                <a:spcPct val="150000"/>
              </a:lnSpc>
              <a:buNone/>
            </a:pPr>
            <a:r>
              <a:rPr lang="en-US" sz="1800"/>
              <a:t>[5] D. Ojha, R. Kumar Sahoo, and S. Das, "Automated Timetable Generation using Bee Colony Optimization," </a:t>
            </a:r>
            <a:r>
              <a:rPr lang="en-US" sz="1800" i="1"/>
              <a:t>International Journal of Applied Information Systems (IJAIS)</a:t>
            </a:r>
            <a:r>
              <a:rPr lang="en-US" sz="1800"/>
              <a:t>, vol. 12, no. 5, pp. 1-8, 2019.</a:t>
            </a:r>
          </a:p>
          <a:p>
            <a:pPr marL="0" indent="0" algn="just">
              <a:lnSpc>
                <a:spcPct val="150000"/>
              </a:lnSpc>
              <a:buNone/>
            </a:pPr>
            <a:r>
              <a:rPr lang="en-US" sz="1800"/>
              <a:t>[6] M. Mazlan, M. Makhtar, A. F. K. A. Khairi, and M. A. Mohamed, "University course timetabling model using ant colony optimization algorithm approach," </a:t>
            </a:r>
            <a:r>
              <a:rPr lang="en-US" sz="1800" i="1"/>
              <a:t>IEEE Access</a:t>
            </a:r>
            <a:r>
              <a:rPr lang="en-US" sz="1800"/>
              <a:t>, vol. 8, pp. 1-9, 2019.</a:t>
            </a:r>
          </a:p>
          <a:p>
            <a:pPr marL="0" indent="0" algn="just">
              <a:buNone/>
            </a:pP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IT21172182</a:t>
            </a:r>
            <a:r>
              <a:rPr lang="en-US" sz="1800">
                <a:solidFill>
                  <a:schemeClr val="tx1"/>
                </a:solidFill>
              </a:rPr>
              <a:t> |   </a:t>
            </a:r>
            <a:r>
              <a:rPr lang="en-US">
                <a:solidFill>
                  <a:schemeClr val="tx1"/>
                </a:solidFill>
              </a:rPr>
              <a:t>Wijayawardhana G.L.C.N.D</a:t>
            </a:r>
            <a:r>
              <a:rPr lang="en-US" sz="1800" b="1">
                <a:solidFill>
                  <a:schemeClr val="tx1"/>
                </a:solidFill>
              </a:rPr>
              <a:t>   </a:t>
            </a:r>
            <a:r>
              <a:rPr lang="en-US" sz="1800">
                <a:solidFill>
                  <a:schemeClr val="tx1"/>
                </a:solidFill>
              </a:rPr>
              <a:t>|   </a:t>
            </a:r>
            <a:r>
              <a:rPr lang="en-US">
                <a:solidFill>
                  <a:schemeClr val="tx1"/>
                </a:solidFill>
              </a:rPr>
              <a:t>IT21172182</a:t>
            </a:r>
            <a:endParaRPr lang="en-US" sz="1800" b="0">
              <a:solidFill>
                <a:schemeClr val="tx1"/>
              </a:solidFill>
            </a:endParaRPr>
          </a:p>
        </p:txBody>
      </p:sp>
    </p:spTree>
    <p:extLst>
      <p:ext uri="{BB962C8B-B14F-4D97-AF65-F5344CB8AC3E}">
        <p14:creationId xmlns:p14="http://schemas.microsoft.com/office/powerpoint/2010/main" val="3104375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2286000" y="2975199"/>
            <a:ext cx="10363200" cy="1362075"/>
          </a:xfrm>
        </p:spPr>
        <p:txBody>
          <a:bodyPr/>
          <a:lstStyle/>
          <a:p>
            <a:r>
              <a:rPr lang="en-US">
                <a:latin typeface="Adobe Devanagari"/>
              </a:rPr>
              <a:t>IT21266164 </a:t>
            </a:r>
            <a:r>
              <a:rPr lang="en-US" err="1">
                <a:latin typeface="Adobe Devanagari"/>
              </a:rPr>
              <a:t>Udayantha</a:t>
            </a:r>
            <a:r>
              <a:rPr lang="en-US">
                <a:latin typeface="Adobe Devanagari"/>
              </a:rPr>
              <a:t> </a:t>
            </a:r>
            <a:r>
              <a:rPr lang="en-US" err="1">
                <a:latin typeface="Adobe Devanagari"/>
              </a:rPr>
              <a:t>d.m.s</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905000" y="2820154"/>
            <a:ext cx="9098484" cy="1772302"/>
          </a:xfrm>
        </p:spPr>
        <p:txBody>
          <a:bodyPr/>
          <a:lstStyle/>
          <a:p>
            <a:r>
              <a:rPr lang="en-US" kern="1400" spc="-50">
                <a:effectLst/>
                <a:latin typeface="Times New Roman" panose="02020603050405020304" pitchFamily="18" charset="0"/>
                <a:ea typeface="Yu Gothic Light" panose="020B0300000000000000" pitchFamily="34" charset="-128"/>
                <a:cs typeface="Times New Roman" panose="02020603050405020304" pitchFamily="18" charset="0"/>
              </a:rPr>
              <a:t>BSc (Hons) Degree in Information Technology (specialization in Information Technology)</a:t>
            </a:r>
            <a:endParaRPr lang="en-US" kern="1400" spc="-50">
              <a:effectLst/>
              <a:latin typeface="Calibri Light" panose="020F0302020204030204" pitchFamily="34" charset="0"/>
              <a:ea typeface="Yu Gothic Light" panose="020B0300000000000000" pitchFamily="34" charset="-128"/>
              <a:cs typeface="Times New Roman" panose="02020603050405020304" pitchFamily="18" charset="0"/>
            </a:endParaRPr>
          </a:p>
          <a:p>
            <a:endParaRPr lang="en-US"/>
          </a:p>
        </p:txBody>
      </p:sp>
      <p:sp>
        <p:nvSpPr>
          <p:cNvPr id="4" name="Rectangle 3">
            <a:extLst>
              <a:ext uri="{FF2B5EF4-FFF2-40B4-BE49-F238E27FC236}">
                <a16:creationId xmlns:a16="http://schemas.microsoft.com/office/drawing/2014/main" id="{5FB98E66-DBD5-4B29-AC68-A58A70C64231}"/>
              </a:ext>
            </a:extLst>
          </p:cNvPr>
          <p:cNvSpPr/>
          <p:nvPr/>
        </p:nvSpPr>
        <p:spPr>
          <a:xfrm>
            <a:off x="2736501" y="6400800"/>
            <a:ext cx="6816365" cy="593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IT21266164</a:t>
            </a:r>
            <a:r>
              <a:rPr lang="en-US" sz="1800">
                <a:solidFill>
                  <a:schemeClr val="tx1"/>
                </a:solidFill>
              </a:rPr>
              <a:t>   |   </a:t>
            </a:r>
            <a:r>
              <a:rPr lang="en-US" err="1">
                <a:solidFill>
                  <a:schemeClr val="tx1"/>
                </a:solidFill>
              </a:rPr>
              <a:t>Udayantha</a:t>
            </a:r>
            <a:r>
              <a:rPr lang="en-US">
                <a:solidFill>
                  <a:schemeClr val="tx1"/>
                </a:solidFill>
              </a:rPr>
              <a:t> D.M.S </a:t>
            </a:r>
            <a:r>
              <a:rPr lang="en-US" sz="1800" b="1">
                <a:solidFill>
                  <a:schemeClr val="tx1"/>
                </a:solidFill>
              </a:rPr>
              <a:t>  </a:t>
            </a:r>
            <a:r>
              <a:rPr lang="en-US" sz="1800">
                <a:solidFill>
                  <a:schemeClr val="tx1"/>
                </a:solidFill>
              </a:rPr>
              <a:t>|   </a:t>
            </a:r>
            <a:r>
              <a:rPr lang="en-US" sz="1800" b="0">
                <a:solidFill>
                  <a:schemeClr val="tx1"/>
                </a:solidFill>
              </a:rPr>
              <a:t>24-25J-238</a:t>
            </a:r>
          </a:p>
          <a:p>
            <a:endParaRPr lang="en-US" sz="1800" b="0">
              <a:solidFill>
                <a:schemeClr val="tx1"/>
              </a:solidFill>
            </a:endParaRPr>
          </a:p>
        </p:txBody>
      </p:sp>
      <p:pic>
        <p:nvPicPr>
          <p:cNvPr id="8" name="Picture 7">
            <a:extLst>
              <a:ext uri="{FF2B5EF4-FFF2-40B4-BE49-F238E27FC236}">
                <a16:creationId xmlns:a16="http://schemas.microsoft.com/office/drawing/2014/main" id="{B40AEF6C-BCEF-14C5-D60C-E0E8ABF7663B}"/>
              </a:ext>
            </a:extLst>
          </p:cNvPr>
          <p:cNvPicPr>
            <a:picLocks noChangeAspect="1"/>
          </p:cNvPicPr>
          <p:nvPr/>
        </p:nvPicPr>
        <p:blipFill>
          <a:blip r:embed="rId2"/>
          <a:stretch>
            <a:fillRect/>
          </a:stretch>
        </p:blipFill>
        <p:spPr>
          <a:xfrm>
            <a:off x="3985504" y="236961"/>
            <a:ext cx="2559901" cy="2450630"/>
          </a:xfrm>
          <a:prstGeom prst="rect">
            <a:avLst/>
          </a:prstGeom>
        </p:spPr>
      </p:pic>
      <p:sp>
        <p:nvSpPr>
          <p:cNvPr id="7" name="TextBox 6">
            <a:extLst>
              <a:ext uri="{FF2B5EF4-FFF2-40B4-BE49-F238E27FC236}">
                <a16:creationId xmlns:a16="http://schemas.microsoft.com/office/drawing/2014/main" id="{5469AFB9-CA8D-D82A-0956-3439515939BA}"/>
              </a:ext>
            </a:extLst>
          </p:cNvPr>
          <p:cNvSpPr txBox="1"/>
          <p:nvPr/>
        </p:nvSpPr>
        <p:spPr>
          <a:xfrm>
            <a:off x="1009271" y="4410516"/>
            <a:ext cx="1053679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0000"/>
                </a:solidFill>
                <a:latin typeface="Adobe Devanagari"/>
                <a:ea typeface="DengXian"/>
                <a:cs typeface="Mangal"/>
              </a:rPr>
              <a:t>Research</a:t>
            </a:r>
            <a:r>
              <a:rPr lang="en-US" sz="3200" b="1">
                <a:latin typeface="Adobe Devanagari"/>
                <a:ea typeface="DengXian"/>
                <a:cs typeface="Mangal"/>
              </a:rPr>
              <a:t> </a:t>
            </a:r>
            <a:r>
              <a:rPr lang="en-US" sz="3600" b="1">
                <a:solidFill>
                  <a:srgbClr val="000000"/>
                </a:solidFill>
                <a:latin typeface="Adobe Devanagari"/>
                <a:ea typeface="DengXian"/>
                <a:cs typeface="Mangal"/>
              </a:rPr>
              <a:t>,</a:t>
            </a:r>
            <a:r>
              <a:rPr lang="en-US" sz="3600" b="1">
                <a:latin typeface="Adobe Devanagari"/>
                <a:ea typeface="DengXian"/>
                <a:cs typeface="Mangal"/>
              </a:rPr>
              <a:t>Developing an effective timetable  evaluation method</a:t>
            </a:r>
            <a:r>
              <a:rPr lang="en-US" sz="3600" b="1">
                <a:latin typeface="Calibri"/>
                <a:ea typeface="DengXian"/>
                <a:cs typeface="Mangal"/>
              </a:rPr>
              <a:t> </a:t>
            </a:r>
            <a:endParaRPr lang="en-US" sz="3600" b="1">
              <a:ea typeface="Cambria"/>
            </a:endParaRPr>
          </a:p>
          <a:p>
            <a:endParaRPr lang="en-US"/>
          </a:p>
        </p:txBody>
      </p:sp>
    </p:spTree>
    <p:extLst>
      <p:ext uri="{BB962C8B-B14F-4D97-AF65-F5344CB8AC3E}">
        <p14:creationId xmlns:p14="http://schemas.microsoft.com/office/powerpoint/2010/main" val="665849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657532"/>
            <a:ext cx="8662219" cy="5542935"/>
          </a:xfrm>
        </p:spPr>
        <p:txBody>
          <a:bodyPr vert="horz" lIns="91440" tIns="45720" rIns="91440" bIns="45720" rtlCol="0" anchor="t">
            <a:normAutofit fontScale="92500"/>
          </a:bodyPr>
          <a:lstStyle/>
          <a:p>
            <a:pPr marL="0" indent="0">
              <a:buNone/>
            </a:pPr>
            <a:endParaRPr lang="en-US" sz="2800"/>
          </a:p>
          <a:p>
            <a:pPr algn="just">
              <a:lnSpc>
                <a:spcPct val="150000"/>
              </a:lnSpc>
            </a:pPr>
            <a:r>
              <a:rPr lang="en-US" sz="2400">
                <a:ea typeface="+mn-lt"/>
                <a:cs typeface="+mn-lt"/>
              </a:rPr>
              <a:t>Develop a robust system to evaluate university timetables generated by advanced algorithms.</a:t>
            </a:r>
            <a:endParaRPr lang="en-US" sz="2400">
              <a:ea typeface="Cambria"/>
            </a:endParaRPr>
          </a:p>
          <a:p>
            <a:pPr algn="just">
              <a:lnSpc>
                <a:spcPct val="150000"/>
              </a:lnSpc>
            </a:pPr>
            <a:r>
              <a:rPr lang="en-US" sz="2400">
                <a:ea typeface="+mn-lt"/>
                <a:cs typeface="+mn-lt"/>
              </a:rPr>
              <a:t>Assessing timetables generated by various algorithms (GA, RL, CO)</a:t>
            </a:r>
            <a:endParaRPr lang="en-US" sz="2400">
              <a:ea typeface="Cambria"/>
            </a:endParaRPr>
          </a:p>
          <a:p>
            <a:pPr algn="just"/>
            <a:r>
              <a:rPr lang="en-US" sz="2400" b="1">
                <a:ea typeface="+mn-lt"/>
                <a:cs typeface="+mn-lt"/>
              </a:rPr>
              <a:t>Scoring Mechanism</a:t>
            </a:r>
            <a:endParaRPr lang="en-US" sz="2400">
              <a:ea typeface="Cambria"/>
            </a:endParaRPr>
          </a:p>
          <a:p>
            <a:pPr algn="just"/>
            <a:r>
              <a:rPr lang="en-US" sz="2400" b="1">
                <a:ea typeface="+mn-lt"/>
                <a:cs typeface="+mn-lt"/>
              </a:rPr>
              <a:t>Components:</a:t>
            </a:r>
            <a:endParaRPr lang="en-US"/>
          </a:p>
          <a:p>
            <a:pPr lvl="1" algn="just">
              <a:buFont typeface="Wingdings,Sans-Serif" pitchFamily="34" charset="0"/>
              <a:buChar char="Ø"/>
            </a:pPr>
            <a:r>
              <a:rPr lang="en-US" sz="1800">
                <a:latin typeface="Arial"/>
                <a:ea typeface="+mn-lt"/>
                <a:cs typeface="Arial"/>
              </a:rPr>
              <a:t>Hard and soft constraint evaluation</a:t>
            </a:r>
          </a:p>
          <a:p>
            <a:pPr lvl="1" algn="just">
              <a:buFont typeface="Wingdings,Sans-Serif" pitchFamily="34" charset="0"/>
              <a:buChar char="Ø"/>
            </a:pPr>
            <a:r>
              <a:rPr lang="en-US" sz="1800">
                <a:latin typeface="Arial"/>
                <a:ea typeface="+mn-lt"/>
                <a:cs typeface="Arial"/>
              </a:rPr>
              <a:t>Resource utilization metrics</a:t>
            </a:r>
          </a:p>
          <a:p>
            <a:pPr lvl="1" algn="just">
              <a:buFont typeface="Wingdings,Sans-Serif" pitchFamily="34" charset="0"/>
              <a:buChar char="Ø"/>
            </a:pPr>
            <a:r>
              <a:rPr lang="en-US" sz="1800">
                <a:latin typeface="Arial"/>
                <a:ea typeface="+mn-lt"/>
                <a:cs typeface="Arial"/>
              </a:rPr>
              <a:t>Organizational goal alignment</a:t>
            </a:r>
            <a:endParaRPr lang="en-US">
              <a:ea typeface="Cambria"/>
            </a:endParaRPr>
          </a:p>
          <a:p>
            <a:pPr algn="just"/>
            <a:r>
              <a:rPr lang="en-US" sz="2400" b="1">
                <a:ea typeface="+mn-lt"/>
                <a:cs typeface="+mn-lt"/>
              </a:rPr>
              <a:t>Chatbot Integration:</a:t>
            </a:r>
          </a:p>
          <a:p>
            <a:pPr algn="just"/>
            <a:r>
              <a:rPr lang="en-US" sz="2400">
                <a:ea typeface="+mn-lt"/>
                <a:cs typeface="+mn-lt"/>
              </a:rPr>
              <a:t>Allows lecturers and students to check lecture times, locations, and other relevant details through a chatbot interface.</a:t>
            </a:r>
            <a:endParaRPr lang="en-US"/>
          </a:p>
          <a:p>
            <a:pPr lvl="1" algn="just">
              <a:buFont typeface="Wingdings" pitchFamily="34" charset="0"/>
              <a:buChar char="Ø"/>
            </a:pPr>
            <a:endParaRPr lang="en-US" sz="2400">
              <a:ea typeface="+mn-lt"/>
              <a:cs typeface="+mn-lt"/>
            </a:endParaRPr>
          </a:p>
          <a:p>
            <a:pPr algn="just">
              <a:lnSpc>
                <a:spcPct val="150000"/>
              </a:lnSpc>
            </a:pPr>
            <a:endParaRPr lang="en-US" sz="2400">
              <a:ea typeface="Cambria"/>
            </a:endParaRPr>
          </a:p>
          <a:p>
            <a:endParaRPr lang="en-US" sz="2400">
              <a:ea typeface="Cambria"/>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endParaRPr lang="en-US">
              <a:solidFill>
                <a:schemeClr val="tx1"/>
              </a:solidFill>
            </a:endParaRPr>
          </a:p>
        </p:txBody>
      </p:sp>
      <p:pic>
        <p:nvPicPr>
          <p:cNvPr id="8" name="Picture 7" descr="A red and green gears&#10;&#10;Description automatically generated">
            <a:extLst>
              <a:ext uri="{FF2B5EF4-FFF2-40B4-BE49-F238E27FC236}">
                <a16:creationId xmlns:a16="http://schemas.microsoft.com/office/drawing/2014/main" id="{92840A21-F60D-A839-AC62-A460312B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7019" y="2335442"/>
            <a:ext cx="2916152" cy="2187114"/>
          </a:xfrm>
          <a:prstGeom prst="rect">
            <a:avLst/>
          </a:prstGeom>
        </p:spPr>
      </p:pic>
    </p:spTree>
    <p:extLst>
      <p:ext uri="{BB962C8B-B14F-4D97-AF65-F5344CB8AC3E}">
        <p14:creationId xmlns:p14="http://schemas.microsoft.com/office/powerpoint/2010/main" val="39905129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46161" y="1311274"/>
            <a:ext cx="7364361" cy="5181600"/>
          </a:xfrm>
        </p:spPr>
        <p:txBody>
          <a:bodyPr vert="horz" lIns="91440" tIns="45720" rIns="91440" bIns="45720" rtlCol="0" anchor="t">
            <a:normAutofit/>
          </a:bodyPr>
          <a:lstStyle/>
          <a:p>
            <a:pPr marL="0" indent="0">
              <a:lnSpc>
                <a:spcPct val="150000"/>
              </a:lnSpc>
              <a:buNone/>
            </a:pPr>
            <a:endParaRPr lang="en-US" sz="2400"/>
          </a:p>
          <a:p>
            <a:pPr marL="0" indent="0" algn="just">
              <a:lnSpc>
                <a:spcPct val="150000"/>
              </a:lnSpc>
              <a:buNone/>
            </a:pPr>
            <a:r>
              <a:rPr lang="en-US" sz="2400"/>
              <a:t>“</a:t>
            </a:r>
            <a:r>
              <a:rPr lang="en-US" sz="2400">
                <a:ea typeface="+mn-lt"/>
                <a:cs typeface="+mn-lt"/>
              </a:rPr>
              <a:t>How can a comprehensive timetable evaluation system, incorporating advanced algorithms, effectively assess and optimize university timetables to meet specific constraints, enhance resource utilization, and align with organizational goals?</a:t>
            </a:r>
            <a:r>
              <a:rPr lang="en-US" sz="2400"/>
              <a:t>”</a:t>
            </a:r>
            <a:endParaRPr lang="en-US" sz="2400">
              <a:ea typeface="Cambria"/>
            </a:endParaRPr>
          </a:p>
        </p:txBody>
      </p:sp>
      <p:sp>
        <p:nvSpPr>
          <p:cNvPr id="8" name="Rectangle 7">
            <a:extLst>
              <a:ext uri="{FF2B5EF4-FFF2-40B4-BE49-F238E27FC236}">
                <a16:creationId xmlns:a16="http://schemas.microsoft.com/office/drawing/2014/main" id="{867E1BBB-E695-3717-E022-1850826584F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a:p>
            <a:endParaRPr lang="en-US" sz="1800" b="0">
              <a:solidFill>
                <a:schemeClr val="tx1"/>
              </a:solidFill>
              <a:ea typeface="Cambria"/>
            </a:endParaRPr>
          </a:p>
        </p:txBody>
      </p:sp>
      <p:pic>
        <p:nvPicPr>
          <p:cNvPr id="11" name="Picture 10" descr="A magnifying glass with puzzle pieces and gears&#10;&#10;Description automatically generated">
            <a:extLst>
              <a:ext uri="{FF2B5EF4-FFF2-40B4-BE49-F238E27FC236}">
                <a16:creationId xmlns:a16="http://schemas.microsoft.com/office/drawing/2014/main" id="{9BD609C8-5B35-3CFA-39B0-1368D7C66D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4774" y="1919748"/>
            <a:ext cx="4144026" cy="3377381"/>
          </a:xfrm>
          <a:prstGeom prst="rect">
            <a:avLst/>
          </a:prstGeom>
        </p:spPr>
      </p:pic>
    </p:spTree>
    <p:extLst>
      <p:ext uri="{BB962C8B-B14F-4D97-AF65-F5344CB8AC3E}">
        <p14:creationId xmlns:p14="http://schemas.microsoft.com/office/powerpoint/2010/main" val="3140139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latin typeface="Adobe Devanagari"/>
              </a:rPr>
              <a:t>Main AND SUB OBJECTIVE</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vert="horz" lIns="91440" tIns="45720" rIns="91440" bIns="45720" rtlCol="0" anchor="t">
            <a:normAutofit fontScale="92500" lnSpcReduction="20000"/>
          </a:bodyPr>
          <a:lstStyle/>
          <a:p>
            <a:r>
              <a:rPr lang="en-US"/>
              <a:t>Main Objective</a:t>
            </a:r>
          </a:p>
          <a:p>
            <a:pPr marL="0" indent="0" algn="just">
              <a:buNone/>
            </a:pPr>
            <a:r>
              <a:rPr lang="en-US" sz="2400">
                <a:ea typeface="+mn-lt"/>
                <a:cs typeface="+mn-lt"/>
              </a:rPr>
              <a:t>Develop a comprehensive timetable evaluation system that rigorously assesses university schedules generated by advanced algorithms, ensuring they meet specified constraints, optimize resource utilization, and align with organizational goals.</a:t>
            </a:r>
            <a:endParaRPr lang="en-US">
              <a:ea typeface="+mn-lt"/>
              <a:cs typeface="+mn-lt"/>
            </a:endParaRPr>
          </a:p>
          <a:p>
            <a:pPr marL="0" indent="0" algn="just">
              <a:buNone/>
            </a:pPr>
            <a:endParaRPr lang="en-US" sz="2200"/>
          </a:p>
          <a:p>
            <a:pPr algn="just"/>
            <a:r>
              <a:rPr lang="en-US"/>
              <a:t>Sub Objective</a:t>
            </a:r>
            <a:endParaRPr lang="en-US">
              <a:ea typeface="Cambria"/>
            </a:endParaRPr>
          </a:p>
          <a:p>
            <a:pPr algn="just"/>
            <a:r>
              <a:rPr lang="en-US" sz="2400">
                <a:ea typeface="+mn-lt"/>
                <a:cs typeface="+mn-lt"/>
              </a:rPr>
              <a:t>Evaluate Constraint Compliance</a:t>
            </a:r>
            <a:endParaRPr lang="en-US" sz="2400">
              <a:ea typeface="Cambria"/>
            </a:endParaRPr>
          </a:p>
          <a:p>
            <a:pPr algn="just"/>
            <a:r>
              <a:rPr lang="en-US" sz="2200" b="1">
                <a:ea typeface="+mn-lt"/>
                <a:cs typeface="+mn-lt"/>
              </a:rPr>
              <a:t>Develop a Scoring Mechanism:</a:t>
            </a:r>
            <a:endParaRPr lang="en-US" sz="2200">
              <a:ea typeface="Cambria"/>
            </a:endParaRPr>
          </a:p>
          <a:p>
            <a:pPr algn="just"/>
            <a:r>
              <a:rPr lang="en-US" sz="2000">
                <a:ea typeface="+mn-lt"/>
                <a:cs typeface="+mn-lt"/>
              </a:rPr>
              <a:t>Create a comprehensive scoring system that integrates constraint adherence, resource optimization, workload balance, and other critical factors.</a:t>
            </a:r>
            <a:endParaRPr lang="en-US" sz="2000"/>
          </a:p>
          <a:p>
            <a:pPr algn="just"/>
            <a:r>
              <a:rPr lang="en-US" sz="2000" b="1">
                <a:ea typeface="+mn-lt"/>
                <a:cs typeface="+mn-lt"/>
              </a:rPr>
              <a:t>Compare Algorithm Performance:</a:t>
            </a:r>
            <a:endParaRPr lang="en-US" sz="2000">
              <a:ea typeface="Cambria"/>
            </a:endParaRPr>
          </a:p>
          <a:p>
            <a:pPr algn="just"/>
            <a:r>
              <a:rPr lang="en-US" sz="2000">
                <a:ea typeface="+mn-lt"/>
                <a:cs typeface="+mn-lt"/>
              </a:rPr>
              <a:t>Analyze the effectiveness of different algorithms in generating optimal timetables.</a:t>
            </a:r>
            <a:endParaRPr lang="en-US"/>
          </a:p>
          <a:p>
            <a:pPr algn="just"/>
            <a:endParaRPr lang="en-US" sz="2000">
              <a:ea typeface="Cambria"/>
            </a:endParaRPr>
          </a:p>
          <a:p>
            <a:pPr algn="just"/>
            <a:endParaRPr lang="en-US" sz="2400">
              <a:ea typeface="Cambria"/>
            </a:endParaRPr>
          </a:p>
          <a:p>
            <a:pPr algn="just"/>
            <a:endParaRPr lang="en-US" sz="2400">
              <a:ea typeface="Cambria"/>
            </a:endParaRPr>
          </a:p>
          <a:p>
            <a:pPr algn="just"/>
            <a:endParaRPr lang="en-US" sz="2200">
              <a:ea typeface="Cambria"/>
            </a:endParaRPr>
          </a:p>
        </p:txBody>
      </p:sp>
      <p:sp>
        <p:nvSpPr>
          <p:cNvPr id="5" name="Rectangle 4">
            <a:extLst>
              <a:ext uri="{FF2B5EF4-FFF2-40B4-BE49-F238E27FC236}">
                <a16:creationId xmlns:a16="http://schemas.microsoft.com/office/drawing/2014/main" id="{867A618C-6572-896F-F394-B302655F88E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a:p>
            <a:endParaRPr lang="en-US" sz="1800" b="0">
              <a:solidFill>
                <a:schemeClr val="tx1"/>
              </a:solidFill>
              <a:ea typeface="Cambria"/>
            </a:endParaRPr>
          </a:p>
        </p:txBody>
      </p:sp>
      <p:pic>
        <p:nvPicPr>
          <p:cNvPr id="7" name="Picture 6" descr="A group of icons on a black background&#10;&#10;Description automatically generated">
            <a:extLst>
              <a:ext uri="{FF2B5EF4-FFF2-40B4-BE49-F238E27FC236}">
                <a16:creationId xmlns:a16="http://schemas.microsoft.com/office/drawing/2014/main" id="{77F93392-5162-1B57-1CAE-B2BB2200A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130" y="2184808"/>
            <a:ext cx="3005908" cy="3005908"/>
          </a:xfrm>
          <a:prstGeom prst="rect">
            <a:avLst/>
          </a:prstGeom>
        </p:spPr>
      </p:pic>
    </p:spTree>
    <p:extLst>
      <p:ext uri="{BB962C8B-B14F-4D97-AF65-F5344CB8AC3E}">
        <p14:creationId xmlns:p14="http://schemas.microsoft.com/office/powerpoint/2010/main" val="113271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COMPONENT DIAGRAM</a:t>
            </a:r>
          </a:p>
        </p:txBody>
      </p:sp>
      <p:sp>
        <p:nvSpPr>
          <p:cNvPr id="5" name="TextBox 4">
            <a:extLst>
              <a:ext uri="{FF2B5EF4-FFF2-40B4-BE49-F238E27FC236}">
                <a16:creationId xmlns:a16="http://schemas.microsoft.com/office/drawing/2014/main" id="{3488373C-6FEA-A20E-A17A-E097F2443D0C}"/>
              </a:ext>
            </a:extLst>
          </p:cNvPr>
          <p:cNvSpPr txBox="1"/>
          <p:nvPr/>
        </p:nvSpPr>
        <p:spPr>
          <a:xfrm>
            <a:off x="2165553" y="1096962"/>
            <a:ext cx="8010211" cy="369332"/>
          </a:xfrm>
          <a:prstGeom prst="rect">
            <a:avLst/>
          </a:prstGeom>
          <a:noFill/>
        </p:spPr>
        <p:txBody>
          <a:bodyPr wrap="square" lIns="91440" tIns="45720" rIns="91440" bIns="45720" rtlCol="0" anchor="t">
            <a:spAutoFit/>
          </a:bodyPr>
          <a:lstStyle/>
          <a:p>
            <a:pPr algn="ctr"/>
            <a:r>
              <a:rPr lang="en-US">
                <a:ea typeface="+mn-lt"/>
                <a:cs typeface="+mn-lt"/>
              </a:rPr>
              <a:t>Timetable Evaluation method and chatbot</a:t>
            </a:r>
            <a:endParaRPr lang="en-US"/>
          </a:p>
        </p:txBody>
      </p:sp>
      <p:sp>
        <p:nvSpPr>
          <p:cNvPr id="7" name="Rectangle 6">
            <a:extLst>
              <a:ext uri="{FF2B5EF4-FFF2-40B4-BE49-F238E27FC236}">
                <a16:creationId xmlns:a16="http://schemas.microsoft.com/office/drawing/2014/main" id="{768BC807-C661-1DF8-8A5A-C72E59490D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p:txBody>
      </p:sp>
      <p:pic>
        <p:nvPicPr>
          <p:cNvPr id="8" name="Content Placeholder 7" descr="A diagram of a software development process&#10;&#10;Description automatically generated">
            <a:extLst>
              <a:ext uri="{FF2B5EF4-FFF2-40B4-BE49-F238E27FC236}">
                <a16:creationId xmlns:a16="http://schemas.microsoft.com/office/drawing/2014/main" id="{7C97D62F-0F74-1D83-B7B2-33B018FBC876}"/>
              </a:ext>
            </a:extLst>
          </p:cNvPr>
          <p:cNvPicPr>
            <a:picLocks noGrp="1" noChangeAspect="1"/>
          </p:cNvPicPr>
          <p:nvPr>
            <p:ph idx="1"/>
          </p:nvPr>
        </p:nvPicPr>
        <p:blipFill>
          <a:blip r:embed="rId2"/>
          <a:stretch>
            <a:fillRect/>
          </a:stretch>
        </p:blipFill>
        <p:spPr>
          <a:xfrm>
            <a:off x="1065012" y="1465543"/>
            <a:ext cx="10131379" cy="5067766"/>
          </a:xfrm>
        </p:spPr>
      </p:pic>
    </p:spTree>
    <p:extLst>
      <p:ext uri="{BB962C8B-B14F-4D97-AF65-F5344CB8AC3E}">
        <p14:creationId xmlns:p14="http://schemas.microsoft.com/office/powerpoint/2010/main" val="2582476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 Key Technology</a:t>
            </a:r>
          </a:p>
        </p:txBody>
      </p:sp>
      <p:graphicFrame>
        <p:nvGraphicFramePr>
          <p:cNvPr id="11" name="Content Placeholder 10">
            <a:extLst>
              <a:ext uri="{FF2B5EF4-FFF2-40B4-BE49-F238E27FC236}">
                <a16:creationId xmlns:a16="http://schemas.microsoft.com/office/drawing/2014/main" id="{44089621-B99D-3228-822B-3083A422F088}"/>
              </a:ext>
            </a:extLst>
          </p:cNvPr>
          <p:cNvGraphicFramePr>
            <a:graphicFrameLocks noGrp="1"/>
          </p:cNvGraphicFramePr>
          <p:nvPr>
            <p:ph idx="1"/>
          </p:nvPr>
        </p:nvGraphicFramePr>
        <p:xfrm>
          <a:off x="304800" y="1143000"/>
          <a:ext cx="11684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040A432A-BF53-3B64-C8B9-D5B116D0C5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p:txBody>
      </p:sp>
    </p:spTree>
    <p:extLst>
      <p:ext uri="{BB962C8B-B14F-4D97-AF65-F5344CB8AC3E}">
        <p14:creationId xmlns:p14="http://schemas.microsoft.com/office/powerpoint/2010/main" val="3699869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PROJECT REQUIREMENT</a:t>
            </a:r>
          </a:p>
        </p:txBody>
      </p:sp>
      <p:graphicFrame>
        <p:nvGraphicFramePr>
          <p:cNvPr id="5" name="Table 4">
            <a:extLst>
              <a:ext uri="{FF2B5EF4-FFF2-40B4-BE49-F238E27FC236}">
                <a16:creationId xmlns:a16="http://schemas.microsoft.com/office/drawing/2014/main" id="{CB781D03-A876-4E06-6B41-A894613EDC8D}"/>
              </a:ext>
            </a:extLst>
          </p:cNvPr>
          <p:cNvGraphicFramePr>
            <a:graphicFrameLocks noGrp="1"/>
          </p:cNvGraphicFramePr>
          <p:nvPr>
            <p:extLst>
              <p:ext uri="{D42A27DB-BD31-4B8C-83A1-F6EECF244321}">
                <p14:modId xmlns:p14="http://schemas.microsoft.com/office/powerpoint/2010/main" val="2256848292"/>
              </p:ext>
            </p:extLst>
          </p:nvPr>
        </p:nvGraphicFramePr>
        <p:xfrm>
          <a:off x="796413" y="1096962"/>
          <a:ext cx="9748684" cy="5471160"/>
        </p:xfrm>
        <a:graphic>
          <a:graphicData uri="http://schemas.openxmlformats.org/drawingml/2006/table">
            <a:tbl>
              <a:tblPr firstRow="1" bandRow="1">
                <a:tableStyleId>{073A0DAA-6AF3-43AB-8588-CEC1D06C72B9}</a:tableStyleId>
              </a:tblPr>
              <a:tblGrid>
                <a:gridCol w="5059623">
                  <a:extLst>
                    <a:ext uri="{9D8B030D-6E8A-4147-A177-3AD203B41FA5}">
                      <a16:colId xmlns:a16="http://schemas.microsoft.com/office/drawing/2014/main" val="1366381925"/>
                    </a:ext>
                  </a:extLst>
                </a:gridCol>
                <a:gridCol w="4689061">
                  <a:extLst>
                    <a:ext uri="{9D8B030D-6E8A-4147-A177-3AD203B41FA5}">
                      <a16:colId xmlns:a16="http://schemas.microsoft.com/office/drawing/2014/main" val="2828853542"/>
                    </a:ext>
                  </a:extLst>
                </a:gridCol>
              </a:tblGrid>
              <a:tr h="335161">
                <a:tc>
                  <a:txBody>
                    <a:bodyPr/>
                    <a:lstStyle/>
                    <a:p>
                      <a:r>
                        <a:rPr lang="en-US" sz="2400" b="1"/>
                        <a:t>Functional Requirement</a:t>
                      </a:r>
                    </a:p>
                  </a:txBody>
                  <a:tcPr/>
                </a:tc>
                <a:tc>
                  <a:txBody>
                    <a:bodyPr/>
                    <a:lstStyle/>
                    <a:p>
                      <a:r>
                        <a:rPr lang="en-US" sz="2400" b="1"/>
                        <a:t>Non-Functional Requirement</a:t>
                      </a:r>
                    </a:p>
                  </a:txBody>
                  <a:tcPr/>
                </a:tc>
                <a:extLst>
                  <a:ext uri="{0D108BD9-81ED-4DB2-BD59-A6C34878D82A}">
                    <a16:rowId xmlns:a16="http://schemas.microsoft.com/office/drawing/2014/main" val="3546116913"/>
                  </a:ext>
                </a:extLst>
              </a:tr>
              <a:tr h="3913709">
                <a:tc>
                  <a:txBody>
                    <a:bodyPr/>
                    <a:lstStyle/>
                    <a:p>
                      <a:pPr marL="342900" lvl="1" indent="-342900">
                        <a:buFont typeface="Arial" panose="020B0604020202020204" pitchFamily="34" charset="0"/>
                        <a:buChar char="•"/>
                      </a:pPr>
                      <a:r>
                        <a:rPr lang="en-US" sz="1700" b="0" i="0" u="none" strike="noStrike" noProof="0"/>
                        <a:t>The system must accept timetables generated by various scheduling algorithms and allow the input of relevant constraints, room information, instructor availability, and course priorities.</a:t>
                      </a:r>
                      <a:endParaRPr lang="en-US" sz="1700" b="0" i="0" u="none" strike="noStrike" noProof="0">
                        <a:latin typeface="Cambria"/>
                      </a:endParaRPr>
                    </a:p>
                    <a:p>
                      <a:pPr marL="342900" lvl="1" indent="-342900">
                        <a:buFont typeface="Arial" panose="020B0604020202020204" pitchFamily="34" charset="0"/>
                        <a:buChar char="•"/>
                      </a:pPr>
                      <a:r>
                        <a:rPr lang="en-US" sz="1700" b="0" i="0" u="none" strike="noStrike" noProof="0"/>
                        <a:t>The system must identify and penalize violations of hard constraints like scheduling conflicts and room overcapacity, and assess soft constraint violations appropriately.</a:t>
                      </a:r>
                    </a:p>
                    <a:p>
                      <a:pPr marL="342900" lvl="1" indent="-342900">
                        <a:buFont typeface="Arial" panose="020B0604020202020204" pitchFamily="34" charset="0"/>
                        <a:buChar char="•"/>
                      </a:pPr>
                      <a:r>
                        <a:rPr lang="en-US" sz="1700" b="0" i="0" u="none" strike="noStrike" noProof="0">
                          <a:latin typeface="Cambria"/>
                        </a:rPr>
                        <a:t>The system must calculate a comprehensive score for each timetable, accounting for constraint violations, objective achievements, resource use, workload balance, compactness, and priority handling.</a:t>
                      </a:r>
                    </a:p>
                    <a:p>
                      <a:pPr marL="342900" lvl="1" indent="-342900">
                        <a:buFont typeface="Arial" panose="020B0604020202020204" pitchFamily="34" charset="0"/>
                        <a:buChar char="•"/>
                      </a:pPr>
                      <a:r>
                        <a:rPr lang="en-US" sz="1700" b="0" i="0" u="none" strike="noStrike" noProof="0">
                          <a:latin typeface="Cambria"/>
                        </a:rPr>
                        <a:t>The system must clearly rank timetables based on quality and criteria adherence, enabling easy comparison and selection.</a:t>
                      </a:r>
                      <a:endParaRPr lang="en-US" sz="1700" b="0" i="0" u="none" strike="noStrike" noProof="0"/>
                    </a:p>
                    <a:p>
                      <a:pPr marL="342900" lvl="1" indent="-342900">
                        <a:buFont typeface="Arial" panose="020B0604020202020204" pitchFamily="34" charset="0"/>
                        <a:buChar char="•"/>
                      </a:pPr>
                      <a:endParaRPr lang="en-US" sz="1700" b="0" i="0" u="none" strike="noStrike" noProof="0"/>
                    </a:p>
                    <a:p>
                      <a:pPr marL="342900" lvl="1" indent="-342900">
                        <a:buFont typeface="Arial" panose="020B0604020202020204" pitchFamily="34" charset="0"/>
                        <a:buChar char="•"/>
                      </a:pPr>
                      <a:endParaRPr lang="en-US" sz="1700" b="0" i="0" u="none" strike="noStrike" noProof="0"/>
                    </a:p>
                    <a:p>
                      <a:pPr marL="342900" lvl="0" indent="-342900">
                        <a:buFont typeface="Arial" panose="020B0604020202020204" pitchFamily="34" charset="0"/>
                        <a:buChar char="•"/>
                      </a:pPr>
                      <a:endParaRPr lang="en-US" sz="1700"/>
                    </a:p>
                  </a:txBody>
                  <a:tcPr>
                    <a:solidFill>
                      <a:schemeClr val="bg1">
                        <a:lumMod val="95000"/>
                      </a:schemeClr>
                    </a:solidFill>
                  </a:tcPr>
                </a:tc>
                <a:tc>
                  <a:txBody>
                    <a:bodyPr/>
                    <a:lstStyle/>
                    <a:p>
                      <a:pPr marL="285750" indent="-285750">
                        <a:lnSpc>
                          <a:spcPct val="200000"/>
                        </a:lnSpc>
                        <a:buFont typeface="Arial" panose="020B0604020202020204" pitchFamily="34" charset="0"/>
                        <a:buChar char="•"/>
                      </a:pPr>
                      <a:r>
                        <a:rPr lang="en-US"/>
                        <a:t>Performance</a:t>
                      </a:r>
                    </a:p>
                    <a:p>
                      <a:pPr marL="285750" indent="-285750">
                        <a:lnSpc>
                          <a:spcPct val="200000"/>
                        </a:lnSpc>
                        <a:buFont typeface="Arial" panose="020B0604020202020204" pitchFamily="34" charset="0"/>
                        <a:buChar char="•"/>
                      </a:pPr>
                      <a:r>
                        <a:rPr lang="en-US"/>
                        <a:t>Usability</a:t>
                      </a:r>
                    </a:p>
                    <a:p>
                      <a:pPr marL="285750" indent="-285750">
                        <a:lnSpc>
                          <a:spcPct val="200000"/>
                        </a:lnSpc>
                        <a:buFont typeface="Arial" panose="020B0604020202020204" pitchFamily="34" charset="0"/>
                        <a:buChar char="•"/>
                      </a:pPr>
                      <a:r>
                        <a:rPr lang="en-US"/>
                        <a:t>Reliability</a:t>
                      </a:r>
                    </a:p>
                    <a:p>
                      <a:pPr marL="285750" indent="-285750">
                        <a:lnSpc>
                          <a:spcPct val="200000"/>
                        </a:lnSpc>
                        <a:buFont typeface="Arial" panose="020B0604020202020204" pitchFamily="34" charset="0"/>
                        <a:buChar char="•"/>
                      </a:pPr>
                      <a:r>
                        <a:rPr lang="en-US"/>
                        <a:t>Scalability</a:t>
                      </a:r>
                    </a:p>
                    <a:p>
                      <a:pPr marL="285750" indent="-285750">
                        <a:lnSpc>
                          <a:spcPct val="200000"/>
                        </a:lnSpc>
                        <a:buFont typeface="Arial" panose="020B0604020202020204" pitchFamily="34" charset="0"/>
                        <a:buChar char="•"/>
                      </a:pPr>
                      <a:r>
                        <a:rPr lang="en-US"/>
                        <a:t>Security</a:t>
                      </a:r>
                    </a:p>
                    <a:p>
                      <a:pPr marL="285750" indent="-285750">
                        <a:lnSpc>
                          <a:spcPct val="200000"/>
                        </a:lnSpc>
                        <a:buFont typeface="Arial" panose="020B0604020202020204" pitchFamily="34" charset="0"/>
                        <a:buChar char="•"/>
                      </a:pPr>
                      <a:r>
                        <a:rPr lang="en-US"/>
                        <a:t>Maintainability</a:t>
                      </a:r>
                    </a:p>
                    <a:p>
                      <a:pPr marL="285750" indent="-285750">
                        <a:lnSpc>
                          <a:spcPct val="200000"/>
                        </a:lnSpc>
                        <a:buFont typeface="Arial" panose="020B0604020202020204" pitchFamily="34" charset="0"/>
                        <a:buChar char="•"/>
                      </a:pPr>
                      <a:r>
                        <a:rPr lang="en-US"/>
                        <a:t>Compatibility</a:t>
                      </a:r>
                    </a:p>
                  </a:txBody>
                  <a:tcPr>
                    <a:solidFill>
                      <a:schemeClr val="bg1">
                        <a:lumMod val="95000"/>
                      </a:schemeClr>
                    </a:solidFill>
                  </a:tcPr>
                </a:tc>
                <a:extLst>
                  <a:ext uri="{0D108BD9-81ED-4DB2-BD59-A6C34878D82A}">
                    <a16:rowId xmlns:a16="http://schemas.microsoft.com/office/drawing/2014/main" val="2678379304"/>
                  </a:ext>
                </a:extLst>
              </a:tr>
            </a:tbl>
          </a:graphicData>
        </a:graphic>
      </p:graphicFrame>
      <p:sp>
        <p:nvSpPr>
          <p:cNvPr id="11" name="Rectangle 10">
            <a:extLst>
              <a:ext uri="{FF2B5EF4-FFF2-40B4-BE49-F238E27FC236}">
                <a16:creationId xmlns:a16="http://schemas.microsoft.com/office/drawing/2014/main" id="{3ECC8C6C-FB7A-234E-403C-DBC097A7DB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p:txBody>
      </p:sp>
      <p:pic>
        <p:nvPicPr>
          <p:cNvPr id="13" name="Picture 12" descr="A computer screen with a eye and gears around it&#10;&#10;Description automatically generated">
            <a:extLst>
              <a:ext uri="{FF2B5EF4-FFF2-40B4-BE49-F238E27FC236}">
                <a16:creationId xmlns:a16="http://schemas.microsoft.com/office/drawing/2014/main" id="{FA9781F4-A756-B641-81A8-5FAC4321CA78}"/>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8908026" y="4126281"/>
            <a:ext cx="3274142" cy="2182761"/>
          </a:xfrm>
          <a:prstGeom prst="rect">
            <a:avLst/>
          </a:prstGeom>
        </p:spPr>
      </p:pic>
    </p:spTree>
    <p:extLst>
      <p:ext uri="{BB962C8B-B14F-4D97-AF65-F5344CB8AC3E}">
        <p14:creationId xmlns:p14="http://schemas.microsoft.com/office/powerpoint/2010/main" val="208854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B66B-BA33-0A79-4EEC-666EA29EF9E3}"/>
              </a:ext>
            </a:extLst>
          </p:cNvPr>
          <p:cNvSpPr>
            <a:spLocks noGrp="1"/>
          </p:cNvSpPr>
          <p:nvPr>
            <p:ph type="title"/>
          </p:nvPr>
        </p:nvSpPr>
        <p:spPr>
          <a:xfrm>
            <a:off x="304800" y="304800"/>
            <a:ext cx="11684000" cy="792162"/>
          </a:xfrm>
        </p:spPr>
        <p:txBody>
          <a:bodyPr anchor="ctr">
            <a:normAutofit/>
          </a:bodyPr>
          <a:lstStyle/>
          <a:p>
            <a:endParaRPr lang="en-US" b="1"/>
          </a:p>
        </p:txBody>
      </p:sp>
      <p:sp>
        <p:nvSpPr>
          <p:cNvPr id="3" name="Subtitle 2">
            <a:extLst>
              <a:ext uri="{FF2B5EF4-FFF2-40B4-BE49-F238E27FC236}">
                <a16:creationId xmlns:a16="http://schemas.microsoft.com/office/drawing/2014/main" id="{5D1572B8-1168-C3FC-B3F6-6200FFB1FEC6}"/>
              </a:ext>
            </a:extLst>
          </p:cNvPr>
          <p:cNvSpPr>
            <a:spLocks noGrp="1"/>
          </p:cNvSpPr>
          <p:nvPr>
            <p:ph idx="1"/>
          </p:nvPr>
        </p:nvSpPr>
        <p:spPr>
          <a:xfrm>
            <a:off x="254000" y="1676400"/>
            <a:ext cx="11684000" cy="4343400"/>
          </a:xfrm>
        </p:spPr>
        <p:txBody>
          <a:bodyPr>
            <a:normAutofit/>
          </a:bodyPr>
          <a:lstStyle/>
          <a:p>
            <a:r>
              <a:rPr lang="en-US"/>
              <a:t>Research and develop advanced timetabling software that can use optimization techniques such as genetic algorithms, reinforcement learning, and ant colony optimization. Additionally, create an evaluation method to evaluate the algorithms' performance in generating timetables, and provide a user-friendly software to meet current scheduling needs.</a:t>
            </a:r>
          </a:p>
        </p:txBody>
      </p:sp>
      <p:sp>
        <p:nvSpPr>
          <p:cNvPr id="5" name="Rectangle: Rounded Corners 4">
            <a:extLst>
              <a:ext uri="{FF2B5EF4-FFF2-40B4-BE49-F238E27FC236}">
                <a16:creationId xmlns:a16="http://schemas.microsoft.com/office/drawing/2014/main" id="{7DB72B5E-103E-9DAC-70D1-3C7551B5BE0F}"/>
              </a:ext>
            </a:extLst>
          </p:cNvPr>
          <p:cNvSpPr/>
          <p:nvPr/>
        </p:nvSpPr>
        <p:spPr>
          <a:xfrm>
            <a:off x="2690341" y="304800"/>
            <a:ext cx="6506518" cy="88956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solidFill>
                  <a:schemeClr val="tx1"/>
                </a:solidFill>
                <a:latin typeface="Adobe Devanagari"/>
              </a:rPr>
              <a:t>Main Objective </a:t>
            </a:r>
          </a:p>
        </p:txBody>
      </p:sp>
    </p:spTree>
    <p:extLst>
      <p:ext uri="{BB962C8B-B14F-4D97-AF65-F5344CB8AC3E}">
        <p14:creationId xmlns:p14="http://schemas.microsoft.com/office/powerpoint/2010/main" val="6169626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4FE5A5-F448-485A-3C4A-C72187A5A4D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a:p>
            <a:endParaRPr lang="en-US" sz="1800" b="0">
              <a:solidFill>
                <a:schemeClr val="tx1"/>
              </a:solidFill>
              <a:ea typeface="Cambria"/>
            </a:endParaRPr>
          </a:p>
        </p:txBody>
      </p:sp>
      <p:sp>
        <p:nvSpPr>
          <p:cNvPr id="8" name="Title 1">
            <a:extLst>
              <a:ext uri="{FF2B5EF4-FFF2-40B4-BE49-F238E27FC236}">
                <a16:creationId xmlns:a16="http://schemas.microsoft.com/office/drawing/2014/main" id="{0DB7CD4B-8FCC-118F-D649-3A1420FF5155}"/>
              </a:ext>
            </a:extLst>
          </p:cNvPr>
          <p:cNvSpPr>
            <a:spLocks noGrp="1"/>
          </p:cNvSpPr>
          <p:nvPr>
            <p:ph type="title"/>
          </p:nvPr>
        </p:nvSpPr>
        <p:spPr>
          <a:xfrm>
            <a:off x="0" y="182564"/>
            <a:ext cx="11684000" cy="792162"/>
          </a:xfrm>
        </p:spPr>
        <p:txBody>
          <a:bodyPr/>
          <a:lstStyle/>
          <a:p>
            <a:r>
              <a:rPr lang="en-US"/>
              <a:t>   COMPLETION AND FUTURE WORK</a:t>
            </a:r>
          </a:p>
        </p:txBody>
      </p:sp>
      <p:graphicFrame>
        <p:nvGraphicFramePr>
          <p:cNvPr id="11" name="Content Placeholder 2">
            <a:extLst>
              <a:ext uri="{FF2B5EF4-FFF2-40B4-BE49-F238E27FC236}">
                <a16:creationId xmlns:a16="http://schemas.microsoft.com/office/drawing/2014/main" id="{5DAEE217-9DB4-2B75-3E72-10E6AB96FAD3}"/>
              </a:ext>
            </a:extLst>
          </p:cNvPr>
          <p:cNvGraphicFramePr>
            <a:graphicFrameLocks noGrp="1"/>
          </p:cNvGraphicFramePr>
          <p:nvPr>
            <p:ph idx="1"/>
            <p:extLst>
              <p:ext uri="{D42A27DB-BD31-4B8C-83A1-F6EECF244321}">
                <p14:modId xmlns:p14="http://schemas.microsoft.com/office/powerpoint/2010/main" val="3929676303"/>
              </p:ext>
            </p:extLst>
          </p:nvPr>
        </p:nvGraphicFramePr>
        <p:xfrm>
          <a:off x="842625" y="1356852"/>
          <a:ext cx="9784078" cy="4710126"/>
        </p:xfrm>
        <a:graphic>
          <a:graphicData uri="http://schemas.openxmlformats.org/drawingml/2006/table">
            <a:tbl>
              <a:tblPr firstRow="1" bandRow="1">
                <a:tableStyleId>{073A0DAA-6AF3-43AB-8588-CEC1D06C72B9}</a:tableStyleId>
              </a:tblPr>
              <a:tblGrid>
                <a:gridCol w="4892039">
                  <a:extLst>
                    <a:ext uri="{9D8B030D-6E8A-4147-A177-3AD203B41FA5}">
                      <a16:colId xmlns:a16="http://schemas.microsoft.com/office/drawing/2014/main" val="14606454"/>
                    </a:ext>
                  </a:extLst>
                </a:gridCol>
                <a:gridCol w="4892039">
                  <a:extLst>
                    <a:ext uri="{9D8B030D-6E8A-4147-A177-3AD203B41FA5}">
                      <a16:colId xmlns:a16="http://schemas.microsoft.com/office/drawing/2014/main" val="3231880087"/>
                    </a:ext>
                  </a:extLst>
                </a:gridCol>
              </a:tblGrid>
              <a:tr h="756914">
                <a:tc>
                  <a:txBody>
                    <a:bodyPr/>
                    <a:lstStyle/>
                    <a:p>
                      <a:pPr lvl="3">
                        <a:buNone/>
                      </a:pPr>
                      <a:r>
                        <a:rPr lang="en-US" sz="2400">
                          <a:solidFill>
                            <a:schemeClr val="bg1"/>
                          </a:solidFill>
                        </a:rPr>
                        <a:t>Completion</a:t>
                      </a:r>
                    </a:p>
                  </a:txBody>
                  <a:tcPr/>
                </a:tc>
                <a:tc>
                  <a:txBody>
                    <a:bodyPr/>
                    <a:lstStyle/>
                    <a:p>
                      <a:pPr lvl="3"/>
                      <a:r>
                        <a:rPr lang="en-US" sz="2400">
                          <a:solidFill>
                            <a:schemeClr val="bg1"/>
                          </a:solidFill>
                        </a:rPr>
                        <a:t>Future Work</a:t>
                      </a:r>
                    </a:p>
                  </a:txBody>
                  <a:tcPr/>
                </a:tc>
                <a:extLst>
                  <a:ext uri="{0D108BD9-81ED-4DB2-BD59-A6C34878D82A}">
                    <a16:rowId xmlns:a16="http://schemas.microsoft.com/office/drawing/2014/main" val="3480798948"/>
                  </a:ext>
                </a:extLst>
              </a:tr>
              <a:tr h="787886">
                <a:tc>
                  <a:txBody>
                    <a:bodyPr/>
                    <a:lstStyle/>
                    <a:p>
                      <a:pPr marL="285750" indent="-285750">
                        <a:buFont typeface="Arial"/>
                        <a:buChar char="•"/>
                      </a:pPr>
                      <a:r>
                        <a:rPr lang="en-US" sz="1800" b="0" i="0" u="none" strike="noStrike" noProof="0">
                          <a:latin typeface="Cambria"/>
                        </a:rPr>
                        <a:t>Robust Scoring Mechanism</a:t>
                      </a:r>
                      <a:r>
                        <a:rPr lang="en-US"/>
                        <a:t> implemented to the system </a:t>
                      </a:r>
                    </a:p>
                  </a:txBody>
                  <a:tcPr/>
                </a:tc>
                <a:tc>
                  <a:txBody>
                    <a:bodyPr/>
                    <a:lstStyle/>
                    <a:p>
                      <a:pPr marL="285750" indent="-285750">
                        <a:buFont typeface="Arial"/>
                        <a:buChar char="•"/>
                      </a:pPr>
                      <a:r>
                        <a:rPr lang="en-US" sz="1800" b="0" i="0" u="none" strike="noStrike" noProof="0">
                          <a:latin typeface="Cambria"/>
                        </a:rPr>
                        <a:t>Enhanced Chatbot Integration</a:t>
                      </a:r>
                      <a:endParaRPr lang="en-US"/>
                    </a:p>
                  </a:txBody>
                  <a:tcPr/>
                </a:tc>
                <a:extLst>
                  <a:ext uri="{0D108BD9-81ED-4DB2-BD59-A6C34878D82A}">
                    <a16:rowId xmlns:a16="http://schemas.microsoft.com/office/drawing/2014/main" val="4137793858"/>
                  </a:ext>
                </a:extLst>
              </a:tr>
              <a:tr h="787886">
                <a:tc>
                  <a:txBody>
                    <a:bodyPr/>
                    <a:lstStyle/>
                    <a:p>
                      <a:pPr marL="285750" indent="-285750">
                        <a:buFont typeface="Arial"/>
                        <a:buChar char="•"/>
                      </a:pPr>
                      <a:r>
                        <a:rPr lang="en-US"/>
                        <a:t>Activity,Teacher and subjects Data Details Frontend part is completely integrated </a:t>
                      </a:r>
                    </a:p>
                  </a:txBody>
                  <a:tcPr/>
                </a:tc>
                <a:tc>
                  <a:txBody>
                    <a:bodyPr/>
                    <a:lstStyle/>
                    <a:p>
                      <a:pPr marL="285750" indent="-285750">
                        <a:buFont typeface="Arial"/>
                        <a:buChar char="•"/>
                      </a:pPr>
                      <a:r>
                        <a:rPr lang="en-US" sz="1800" b="0" i="0" u="none" strike="noStrike" noProof="0">
                          <a:latin typeface="Cambria"/>
                        </a:rPr>
                        <a:t> </a:t>
                      </a:r>
                      <a:r>
                        <a:rPr lang="en-US" sz="1800" b="0" i="0" u="none" strike="noStrike" noProof="0"/>
                        <a:t>Incorporate real-time schedule adjustments to account for last-minute changes like instructor unavailability or room changes.</a:t>
                      </a:r>
                      <a:endParaRPr lang="en-US"/>
                    </a:p>
                  </a:txBody>
                  <a:tcPr/>
                </a:tc>
                <a:extLst>
                  <a:ext uri="{0D108BD9-81ED-4DB2-BD59-A6C34878D82A}">
                    <a16:rowId xmlns:a16="http://schemas.microsoft.com/office/drawing/2014/main" val="3591373456"/>
                  </a:ext>
                </a:extLst>
              </a:tr>
              <a:tr h="787886">
                <a:tc>
                  <a:txBody>
                    <a:bodyPr/>
                    <a:lstStyle/>
                    <a:p>
                      <a:pPr marL="285750" indent="-285750">
                        <a:buFont typeface="Arial"/>
                        <a:buChar char="•"/>
                      </a:pPr>
                      <a:r>
                        <a:rPr lang="en-US"/>
                        <a:t>Merging the algorithm to the Intergrated system </a:t>
                      </a:r>
                    </a:p>
                  </a:txBody>
                  <a:tcPr/>
                </a:tc>
                <a:tc>
                  <a:txBody>
                    <a:bodyPr/>
                    <a:lstStyle/>
                    <a:p>
                      <a:endParaRPr lang="en-US"/>
                    </a:p>
                  </a:txBody>
                  <a:tcPr/>
                </a:tc>
                <a:extLst>
                  <a:ext uri="{0D108BD9-81ED-4DB2-BD59-A6C34878D82A}">
                    <a16:rowId xmlns:a16="http://schemas.microsoft.com/office/drawing/2014/main" val="280538241"/>
                  </a:ext>
                </a:extLst>
              </a:tr>
              <a:tr h="787886">
                <a:tc>
                  <a:txBody>
                    <a:bodyPr/>
                    <a:lstStyle/>
                    <a:p>
                      <a:pPr marL="285750" lvl="0" indent="-285750">
                        <a:buFont typeface="Arial"/>
                        <a:buChar char="•"/>
                      </a:pPr>
                      <a:r>
                        <a:rPr lang="en-US" sz="1800" b="0" i="0" u="none" strike="noStrike" noProof="0">
                          <a:latin typeface="Cambria"/>
                        </a:rPr>
                        <a:t>Algorithm Performance Comparison</a:t>
                      </a:r>
                    </a:p>
                    <a:p>
                      <a:pPr marL="0" lvl="0" indent="0">
                        <a:buNone/>
                      </a:pPr>
                      <a:r>
                        <a:rPr lang="en-US" sz="1800" b="0" i="0" u="none" strike="noStrike" noProof="0"/>
                        <a:t>Facilitates detailed comparison of timetables generated by Genetic Algorithms, Reinforcement Learning, and Colony Optimization.</a:t>
                      </a:r>
                      <a:endParaRPr lang="en-US" sz="1800" b="0" i="0" u="none" strike="noStrike" noProof="0">
                        <a:latin typeface="Cambria"/>
                      </a:endParaRPr>
                    </a:p>
                  </a:txBody>
                  <a:tcPr/>
                </a:tc>
                <a:tc>
                  <a:txBody>
                    <a:bodyPr/>
                    <a:lstStyle/>
                    <a:p>
                      <a:pPr lvl="0">
                        <a:buNone/>
                      </a:pPr>
                      <a:endParaRPr lang="en-US"/>
                    </a:p>
                  </a:txBody>
                  <a:tcPr/>
                </a:tc>
                <a:extLst>
                  <a:ext uri="{0D108BD9-81ED-4DB2-BD59-A6C34878D82A}">
                    <a16:rowId xmlns:a16="http://schemas.microsoft.com/office/drawing/2014/main" val="762160785"/>
                  </a:ext>
                </a:extLst>
              </a:tr>
            </a:tbl>
          </a:graphicData>
        </a:graphic>
      </p:graphicFrame>
    </p:spTree>
    <p:extLst>
      <p:ext uri="{BB962C8B-B14F-4D97-AF65-F5344CB8AC3E}">
        <p14:creationId xmlns:p14="http://schemas.microsoft.com/office/powerpoint/2010/main" val="2410766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latin typeface="Adobe Devanagari"/>
              </a:rPr>
              <a:t> </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IT21266164</a:t>
            </a:r>
            <a:r>
              <a:rPr lang="en-US" sz="1800">
                <a:solidFill>
                  <a:schemeClr val="tx1"/>
                </a:solidFill>
              </a:rPr>
              <a:t> |   </a:t>
            </a:r>
            <a:r>
              <a:rPr lang="en-US" err="1">
                <a:solidFill>
                  <a:schemeClr val="tx1"/>
                </a:solidFill>
              </a:rPr>
              <a:t>udayantha</a:t>
            </a:r>
            <a:r>
              <a:rPr lang="en-US" sz="1800">
                <a:solidFill>
                  <a:schemeClr val="tx1"/>
                </a:solidFill>
              </a:rPr>
              <a:t> </a:t>
            </a:r>
            <a:r>
              <a:rPr lang="en-US">
                <a:solidFill>
                  <a:schemeClr val="tx1"/>
                </a:solidFill>
              </a:rPr>
              <a:t>D,M</a:t>
            </a:r>
            <a:r>
              <a:rPr lang="en-US" sz="1800">
                <a:solidFill>
                  <a:schemeClr val="tx1"/>
                </a:solidFill>
              </a:rPr>
              <a:t> </a:t>
            </a:r>
            <a:r>
              <a:rPr lang="en-US">
                <a:solidFill>
                  <a:schemeClr val="tx1"/>
                </a:solidFill>
              </a:rPr>
              <a:t>S</a:t>
            </a:r>
            <a:r>
              <a:rPr lang="en-US" b="1">
                <a:solidFill>
                  <a:schemeClr val="tx1"/>
                </a:solidFill>
              </a:rPr>
              <a:t>  </a:t>
            </a:r>
            <a:r>
              <a:rPr lang="en-US" sz="1800">
                <a:solidFill>
                  <a:schemeClr val="tx1"/>
                </a:solidFill>
              </a:rPr>
              <a:t>|   </a:t>
            </a:r>
            <a:r>
              <a:rPr lang="en-US">
                <a:solidFill>
                  <a:schemeClr val="tx1"/>
                </a:solidFill>
              </a:rPr>
              <a:t>IT21266164</a:t>
            </a:r>
            <a:endParaRPr lang="en-US" sz="1800" b="0">
              <a:solidFill>
                <a:schemeClr val="tx1"/>
              </a:solidFill>
            </a:endParaRPr>
          </a:p>
        </p:txBody>
      </p:sp>
      <p:sp>
        <p:nvSpPr>
          <p:cNvPr id="6" name="Title 1">
            <a:extLst>
              <a:ext uri="{FF2B5EF4-FFF2-40B4-BE49-F238E27FC236}">
                <a16:creationId xmlns:a16="http://schemas.microsoft.com/office/drawing/2014/main" id="{92CC0D55-6D94-63A7-4AD0-0403AFB75496}"/>
              </a:ext>
            </a:extLst>
          </p:cNvPr>
          <p:cNvSpPr txBox="1">
            <a:spLocks/>
          </p:cNvSpPr>
          <p:nvPr/>
        </p:nvSpPr>
        <p:spPr>
          <a:xfrm>
            <a:off x="457200" y="4572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t>  PROJECT EVIDENCE</a:t>
            </a:r>
          </a:p>
        </p:txBody>
      </p:sp>
      <p:pic>
        <p:nvPicPr>
          <p:cNvPr id="8" name="Picture 7" descr="A screenshot of a computer program&#10;&#10;Description automatically generated">
            <a:extLst>
              <a:ext uri="{FF2B5EF4-FFF2-40B4-BE49-F238E27FC236}">
                <a16:creationId xmlns:a16="http://schemas.microsoft.com/office/drawing/2014/main" id="{9A6E7D0B-5B41-04DD-EA1C-A7E71787E710}"/>
              </a:ext>
            </a:extLst>
          </p:cNvPr>
          <p:cNvPicPr>
            <a:picLocks noChangeAspect="1"/>
          </p:cNvPicPr>
          <p:nvPr/>
        </p:nvPicPr>
        <p:blipFill>
          <a:blip r:embed="rId2"/>
          <a:stretch>
            <a:fillRect/>
          </a:stretch>
        </p:blipFill>
        <p:spPr>
          <a:xfrm>
            <a:off x="1765479" y="1264881"/>
            <a:ext cx="9074240" cy="4848757"/>
          </a:xfrm>
          <a:prstGeom prst="rect">
            <a:avLst/>
          </a:prstGeom>
        </p:spPr>
      </p:pic>
      <p:sp>
        <p:nvSpPr>
          <p:cNvPr id="9" name="TextBox 8">
            <a:extLst>
              <a:ext uri="{FF2B5EF4-FFF2-40B4-BE49-F238E27FC236}">
                <a16:creationId xmlns:a16="http://schemas.microsoft.com/office/drawing/2014/main" id="{4C4DFEA4-6CEE-E01D-034D-EF22E95B70E1}"/>
              </a:ext>
            </a:extLst>
          </p:cNvPr>
          <p:cNvSpPr txBox="1"/>
          <p:nvPr/>
        </p:nvSpPr>
        <p:spPr>
          <a:xfrm>
            <a:off x="1738987" y="6255877"/>
            <a:ext cx="7987797"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ea typeface="+mn-lt"/>
                <a:cs typeface="+mn-lt"/>
              </a:rPr>
              <a:t>The Backend Part of the evaluation algorithm</a:t>
            </a:r>
            <a:endParaRPr lang="en-US" sz="1900">
              <a:ea typeface="Cambria"/>
            </a:endParaRPr>
          </a:p>
        </p:txBody>
      </p:sp>
    </p:spTree>
    <p:extLst>
      <p:ext uri="{BB962C8B-B14F-4D97-AF65-F5344CB8AC3E}">
        <p14:creationId xmlns:p14="http://schemas.microsoft.com/office/powerpoint/2010/main" val="472375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latin typeface="Adobe Devanagari"/>
              </a:rPr>
              <a:t>  </a:t>
            </a:r>
            <a:endParaRPr lang="en-US"/>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7570839" cy="5181600"/>
          </a:xfrm>
        </p:spPr>
        <p:txBody>
          <a:bodyPr/>
          <a:lstStyle/>
          <a:p>
            <a:pPr marL="0" indent="0">
              <a:buNone/>
            </a:pPr>
            <a:r>
              <a:rPr lang="en-US"/>
              <a:t> </a:t>
            </a:r>
            <a:endParaRPr lang="en-US" sz="2200"/>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a:solidFill>
                  <a:schemeClr val="tx1"/>
                </a:solidFill>
                <a:ea typeface="+mn-lt"/>
                <a:cs typeface="+mn-lt"/>
              </a:rPr>
              <a:t>| 24-25J-238</a:t>
            </a:r>
          </a:p>
        </p:txBody>
      </p:sp>
      <p:sp>
        <p:nvSpPr>
          <p:cNvPr id="6" name="Title 1">
            <a:extLst>
              <a:ext uri="{FF2B5EF4-FFF2-40B4-BE49-F238E27FC236}">
                <a16:creationId xmlns:a16="http://schemas.microsoft.com/office/drawing/2014/main" id="{3B988C56-F545-DCC0-34B1-C77EC54976BB}"/>
              </a:ext>
            </a:extLst>
          </p:cNvPr>
          <p:cNvSpPr txBox="1">
            <a:spLocks/>
          </p:cNvSpPr>
          <p:nvPr/>
        </p:nvSpPr>
        <p:spPr>
          <a:xfrm>
            <a:off x="457200" y="4572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 </a:t>
            </a:r>
          </a:p>
        </p:txBody>
      </p:sp>
      <p:sp>
        <p:nvSpPr>
          <p:cNvPr id="9" name="Title 1">
            <a:extLst>
              <a:ext uri="{FF2B5EF4-FFF2-40B4-BE49-F238E27FC236}">
                <a16:creationId xmlns:a16="http://schemas.microsoft.com/office/drawing/2014/main" id="{4F2CCF43-B0CF-B1A5-FF82-05C6984D0E23}"/>
              </a:ext>
            </a:extLst>
          </p:cNvPr>
          <p:cNvSpPr txBox="1">
            <a:spLocks/>
          </p:cNvSpPr>
          <p:nvPr/>
        </p:nvSpPr>
        <p:spPr>
          <a:xfrm>
            <a:off x="609600" y="6096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t>  PROJECT EVIDENCE</a:t>
            </a:r>
          </a:p>
        </p:txBody>
      </p:sp>
      <p:pic>
        <p:nvPicPr>
          <p:cNvPr id="10" name="Picture 9" descr="A screen shot of a computer program&#10;&#10;Description automatically generated">
            <a:extLst>
              <a:ext uri="{FF2B5EF4-FFF2-40B4-BE49-F238E27FC236}">
                <a16:creationId xmlns:a16="http://schemas.microsoft.com/office/drawing/2014/main" id="{9EBC37B0-E107-CFB9-5E7E-F165415D518F}"/>
              </a:ext>
            </a:extLst>
          </p:cNvPr>
          <p:cNvPicPr>
            <a:picLocks noChangeAspect="1"/>
          </p:cNvPicPr>
          <p:nvPr/>
        </p:nvPicPr>
        <p:blipFill>
          <a:blip r:embed="rId2"/>
          <a:stretch>
            <a:fillRect/>
          </a:stretch>
        </p:blipFill>
        <p:spPr>
          <a:xfrm>
            <a:off x="1699653" y="1389845"/>
            <a:ext cx="6662314" cy="4770550"/>
          </a:xfrm>
          <a:prstGeom prst="rect">
            <a:avLst/>
          </a:prstGeom>
        </p:spPr>
      </p:pic>
      <p:sp>
        <p:nvSpPr>
          <p:cNvPr id="11" name="TextBox 10">
            <a:extLst>
              <a:ext uri="{FF2B5EF4-FFF2-40B4-BE49-F238E27FC236}">
                <a16:creationId xmlns:a16="http://schemas.microsoft.com/office/drawing/2014/main" id="{DB68270B-9A25-8028-A150-CEAEFF6CC19D}"/>
              </a:ext>
            </a:extLst>
          </p:cNvPr>
          <p:cNvSpPr txBox="1"/>
          <p:nvPr/>
        </p:nvSpPr>
        <p:spPr>
          <a:xfrm>
            <a:off x="1390371" y="6282554"/>
            <a:ext cx="75004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Conflict Calculation Functions</a:t>
            </a:r>
            <a:endParaRPr lang="en-US"/>
          </a:p>
        </p:txBody>
      </p:sp>
    </p:spTree>
    <p:extLst>
      <p:ext uri="{BB962C8B-B14F-4D97-AF65-F5344CB8AC3E}">
        <p14:creationId xmlns:p14="http://schemas.microsoft.com/office/powerpoint/2010/main" val="3050694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087080EB-90E2-AFE4-BE12-2D678C5297FF}"/>
              </a:ext>
            </a:extLst>
          </p:cNvPr>
          <p:cNvPicPr>
            <a:picLocks noChangeAspect="1"/>
          </p:cNvPicPr>
          <p:nvPr/>
        </p:nvPicPr>
        <p:blipFill>
          <a:blip r:embed="rId2"/>
          <a:stretch>
            <a:fillRect/>
          </a:stretch>
        </p:blipFill>
        <p:spPr>
          <a:xfrm>
            <a:off x="691871" y="333962"/>
            <a:ext cx="8729221" cy="5352816"/>
          </a:xfrm>
          <a:prstGeom prst="rect">
            <a:avLst/>
          </a:prstGeom>
        </p:spPr>
      </p:pic>
      <p:sp>
        <p:nvSpPr>
          <p:cNvPr id="5" name="TextBox 4">
            <a:extLst>
              <a:ext uri="{FF2B5EF4-FFF2-40B4-BE49-F238E27FC236}">
                <a16:creationId xmlns:a16="http://schemas.microsoft.com/office/drawing/2014/main" id="{5BD074CE-8688-BF0F-E26A-6EF72AE1C353}"/>
              </a:ext>
            </a:extLst>
          </p:cNvPr>
          <p:cNvSpPr txBox="1"/>
          <p:nvPr/>
        </p:nvSpPr>
        <p:spPr>
          <a:xfrm>
            <a:off x="884559" y="5808252"/>
            <a:ext cx="49663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Use </a:t>
            </a:r>
            <a:r>
              <a:rPr lang="en-US">
                <a:ea typeface="+mn-lt"/>
                <a:cs typeface="+mn-lt"/>
              </a:rPr>
              <a:t>Fuzzy Membership Function</a:t>
            </a:r>
            <a:endParaRPr lang="en-US"/>
          </a:p>
        </p:txBody>
      </p:sp>
    </p:spTree>
    <p:extLst>
      <p:ext uri="{BB962C8B-B14F-4D97-AF65-F5344CB8AC3E}">
        <p14:creationId xmlns:p14="http://schemas.microsoft.com/office/powerpoint/2010/main" val="205841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58F1B0D-B2F1-1426-9D80-985DA20418A4}"/>
              </a:ext>
            </a:extLst>
          </p:cNvPr>
          <p:cNvSpPr>
            <a:spLocks noGrp="1"/>
          </p:cNvSpPr>
          <p:nvPr>
            <p:ph type="title"/>
          </p:nvPr>
        </p:nvSpPr>
        <p:spPr>
          <a:xfrm>
            <a:off x="304800" y="304800"/>
            <a:ext cx="11684000" cy="792162"/>
          </a:xfrm>
        </p:spPr>
        <p:txBody>
          <a:bodyPr/>
          <a:lstStyle/>
          <a:p>
            <a:r>
              <a:rPr lang="en-US">
                <a:latin typeface="Adobe Devanagari"/>
              </a:rPr>
              <a:t>  </a:t>
            </a:r>
            <a:endParaRPr lang="en-US"/>
          </a:p>
        </p:txBody>
      </p:sp>
      <p:sp>
        <p:nvSpPr>
          <p:cNvPr id="7" name="Title 1">
            <a:extLst>
              <a:ext uri="{FF2B5EF4-FFF2-40B4-BE49-F238E27FC236}">
                <a16:creationId xmlns:a16="http://schemas.microsoft.com/office/drawing/2014/main" id="{B0FA105C-E367-5DFA-3F69-EA336AFACBF6}"/>
              </a:ext>
            </a:extLst>
          </p:cNvPr>
          <p:cNvSpPr txBox="1">
            <a:spLocks/>
          </p:cNvSpPr>
          <p:nvPr/>
        </p:nvSpPr>
        <p:spPr>
          <a:xfrm>
            <a:off x="457200" y="4572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 </a:t>
            </a:r>
          </a:p>
        </p:txBody>
      </p:sp>
      <p:sp>
        <p:nvSpPr>
          <p:cNvPr id="9" name="Title 1">
            <a:extLst>
              <a:ext uri="{FF2B5EF4-FFF2-40B4-BE49-F238E27FC236}">
                <a16:creationId xmlns:a16="http://schemas.microsoft.com/office/drawing/2014/main" id="{2F364B8B-A1F5-EFD5-D526-BAE85D2E74D4}"/>
              </a:ext>
            </a:extLst>
          </p:cNvPr>
          <p:cNvSpPr txBox="1">
            <a:spLocks/>
          </p:cNvSpPr>
          <p:nvPr/>
        </p:nvSpPr>
        <p:spPr>
          <a:xfrm>
            <a:off x="609600" y="6096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t>  PROJECT EVIDENCE</a:t>
            </a:r>
          </a:p>
        </p:txBody>
      </p:sp>
      <p:pic>
        <p:nvPicPr>
          <p:cNvPr id="10" name="Picture 9" descr="A screenshot of a computer&#10;&#10;Description automatically generated">
            <a:extLst>
              <a:ext uri="{FF2B5EF4-FFF2-40B4-BE49-F238E27FC236}">
                <a16:creationId xmlns:a16="http://schemas.microsoft.com/office/drawing/2014/main" id="{023AE785-42C5-E19B-9D0F-7B4F56AAADA7}"/>
              </a:ext>
            </a:extLst>
          </p:cNvPr>
          <p:cNvPicPr>
            <a:picLocks noChangeAspect="1"/>
          </p:cNvPicPr>
          <p:nvPr/>
        </p:nvPicPr>
        <p:blipFill>
          <a:blip r:embed="rId2"/>
          <a:stretch>
            <a:fillRect/>
          </a:stretch>
        </p:blipFill>
        <p:spPr>
          <a:xfrm>
            <a:off x="1730963" y="1714771"/>
            <a:ext cx="7737594" cy="4359790"/>
          </a:xfrm>
          <a:prstGeom prst="rect">
            <a:avLst/>
          </a:prstGeom>
        </p:spPr>
      </p:pic>
      <p:sp>
        <p:nvSpPr>
          <p:cNvPr id="11" name="TextBox 10">
            <a:extLst>
              <a:ext uri="{FF2B5EF4-FFF2-40B4-BE49-F238E27FC236}">
                <a16:creationId xmlns:a16="http://schemas.microsoft.com/office/drawing/2014/main" id="{D6A22322-35F5-FCA7-BAAD-FAE2BC4C43DB}"/>
              </a:ext>
            </a:extLst>
          </p:cNvPr>
          <p:cNvSpPr txBox="1"/>
          <p:nvPr/>
        </p:nvSpPr>
        <p:spPr>
          <a:xfrm>
            <a:off x="1452562" y="1202531"/>
            <a:ext cx="35837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subject management</a:t>
            </a:r>
            <a:endParaRPr lang="en-US" b="1"/>
          </a:p>
        </p:txBody>
      </p:sp>
    </p:spTree>
    <p:extLst>
      <p:ext uri="{BB962C8B-B14F-4D97-AF65-F5344CB8AC3E}">
        <p14:creationId xmlns:p14="http://schemas.microsoft.com/office/powerpoint/2010/main" val="231640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8D1BB7-7995-A78F-8163-DF419EBB3FE1}"/>
              </a:ext>
            </a:extLst>
          </p:cNvPr>
          <p:cNvSpPr>
            <a:spLocks noGrp="1"/>
          </p:cNvSpPr>
          <p:nvPr>
            <p:ph type="title"/>
          </p:nvPr>
        </p:nvSpPr>
        <p:spPr>
          <a:xfrm>
            <a:off x="304800" y="304800"/>
            <a:ext cx="11684000" cy="792162"/>
          </a:xfrm>
        </p:spPr>
        <p:txBody>
          <a:bodyPr/>
          <a:lstStyle/>
          <a:p>
            <a:r>
              <a:rPr lang="en-US">
                <a:latin typeface="Adobe Devanagari"/>
              </a:rPr>
              <a:t>  </a:t>
            </a:r>
            <a:endParaRPr lang="en-US"/>
          </a:p>
        </p:txBody>
      </p:sp>
      <p:sp>
        <p:nvSpPr>
          <p:cNvPr id="7" name="Title 1">
            <a:extLst>
              <a:ext uri="{FF2B5EF4-FFF2-40B4-BE49-F238E27FC236}">
                <a16:creationId xmlns:a16="http://schemas.microsoft.com/office/drawing/2014/main" id="{E4F807F1-EB41-ED7B-9242-F442DAA090A6}"/>
              </a:ext>
            </a:extLst>
          </p:cNvPr>
          <p:cNvSpPr txBox="1">
            <a:spLocks/>
          </p:cNvSpPr>
          <p:nvPr/>
        </p:nvSpPr>
        <p:spPr>
          <a:xfrm>
            <a:off x="457200" y="4572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atin typeface="Adobe Devanagari"/>
              </a:rPr>
              <a:t> </a:t>
            </a:r>
          </a:p>
        </p:txBody>
      </p:sp>
      <p:sp>
        <p:nvSpPr>
          <p:cNvPr id="9" name="Title 1">
            <a:extLst>
              <a:ext uri="{FF2B5EF4-FFF2-40B4-BE49-F238E27FC236}">
                <a16:creationId xmlns:a16="http://schemas.microsoft.com/office/drawing/2014/main" id="{B98B2421-EBA4-903E-70FE-218F6557DE2A}"/>
              </a:ext>
            </a:extLst>
          </p:cNvPr>
          <p:cNvSpPr txBox="1">
            <a:spLocks/>
          </p:cNvSpPr>
          <p:nvPr/>
        </p:nvSpPr>
        <p:spPr>
          <a:xfrm>
            <a:off x="609600" y="6096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t>  PROJECT EVIDENCE</a:t>
            </a:r>
          </a:p>
        </p:txBody>
      </p:sp>
      <p:pic>
        <p:nvPicPr>
          <p:cNvPr id="10" name="Picture 9" descr="A screenshot of a computer&#10;&#10;Description automatically generated">
            <a:extLst>
              <a:ext uri="{FF2B5EF4-FFF2-40B4-BE49-F238E27FC236}">
                <a16:creationId xmlns:a16="http://schemas.microsoft.com/office/drawing/2014/main" id="{09AD7EE5-0630-E799-4E9B-CE99DF2FA2F1}"/>
              </a:ext>
            </a:extLst>
          </p:cNvPr>
          <p:cNvPicPr>
            <a:picLocks noChangeAspect="1"/>
          </p:cNvPicPr>
          <p:nvPr/>
        </p:nvPicPr>
        <p:blipFill>
          <a:blip r:embed="rId2"/>
          <a:stretch>
            <a:fillRect/>
          </a:stretch>
        </p:blipFill>
        <p:spPr>
          <a:xfrm>
            <a:off x="1636889" y="1531327"/>
            <a:ext cx="7986890" cy="4500901"/>
          </a:xfrm>
          <a:prstGeom prst="rect">
            <a:avLst/>
          </a:prstGeom>
        </p:spPr>
      </p:pic>
      <p:sp>
        <p:nvSpPr>
          <p:cNvPr id="2" name="TextBox 1">
            <a:extLst>
              <a:ext uri="{FF2B5EF4-FFF2-40B4-BE49-F238E27FC236}">
                <a16:creationId xmlns:a16="http://schemas.microsoft.com/office/drawing/2014/main" id="{3A327791-F46A-5463-5B62-686CB55B5A59}"/>
              </a:ext>
            </a:extLst>
          </p:cNvPr>
          <p:cNvSpPr txBox="1"/>
          <p:nvPr/>
        </p:nvSpPr>
        <p:spPr>
          <a:xfrm>
            <a:off x="1297781" y="1095375"/>
            <a:ext cx="29767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mbria"/>
              </a:rPr>
              <a:t>Teachers </a:t>
            </a:r>
            <a:r>
              <a:rPr lang="en-US" b="1">
                <a:ea typeface="+mn-lt"/>
                <a:cs typeface="+mn-lt"/>
              </a:rPr>
              <a:t> management</a:t>
            </a:r>
            <a:endParaRPr lang="en-US" b="1"/>
          </a:p>
        </p:txBody>
      </p:sp>
    </p:spTree>
    <p:extLst>
      <p:ext uri="{BB962C8B-B14F-4D97-AF65-F5344CB8AC3E}">
        <p14:creationId xmlns:p14="http://schemas.microsoft.com/office/powerpoint/2010/main" val="4107859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958B6F-847D-CE84-D659-6D072811C7DD}"/>
              </a:ext>
            </a:extLst>
          </p:cNvPr>
          <p:cNvPicPr>
            <a:picLocks noChangeAspect="1"/>
          </p:cNvPicPr>
          <p:nvPr/>
        </p:nvPicPr>
        <p:blipFill>
          <a:blip r:embed="rId2"/>
          <a:stretch>
            <a:fillRect/>
          </a:stretch>
        </p:blipFill>
        <p:spPr>
          <a:xfrm>
            <a:off x="1081852" y="990401"/>
            <a:ext cx="9223963" cy="5164124"/>
          </a:xfrm>
          <a:prstGeom prst="rect">
            <a:avLst/>
          </a:prstGeom>
        </p:spPr>
      </p:pic>
      <p:sp>
        <p:nvSpPr>
          <p:cNvPr id="2" name="TextBox 1">
            <a:extLst>
              <a:ext uri="{FF2B5EF4-FFF2-40B4-BE49-F238E27FC236}">
                <a16:creationId xmlns:a16="http://schemas.microsoft.com/office/drawing/2014/main" id="{20B9B8F1-18DD-619C-6A6C-4DA54AA02E0E}"/>
              </a:ext>
            </a:extLst>
          </p:cNvPr>
          <p:cNvSpPr txBox="1"/>
          <p:nvPr/>
        </p:nvSpPr>
        <p:spPr>
          <a:xfrm>
            <a:off x="1082880" y="545923"/>
            <a:ext cx="27146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Activites management</a:t>
            </a:r>
            <a:endParaRPr lang="en-US">
              <a:ea typeface="+mn-lt"/>
              <a:cs typeface="+mn-lt"/>
            </a:endParaRPr>
          </a:p>
          <a:p>
            <a:pPr algn="l"/>
            <a:endParaRPr lang="en-US">
              <a:ea typeface="Cambria"/>
            </a:endParaRPr>
          </a:p>
        </p:txBody>
      </p:sp>
    </p:spTree>
    <p:extLst>
      <p:ext uri="{BB962C8B-B14F-4D97-AF65-F5344CB8AC3E}">
        <p14:creationId xmlns:p14="http://schemas.microsoft.com/office/powerpoint/2010/main" val="734699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white text&#10;&#10;Description automatically generated">
            <a:extLst>
              <a:ext uri="{FF2B5EF4-FFF2-40B4-BE49-F238E27FC236}">
                <a16:creationId xmlns:a16="http://schemas.microsoft.com/office/drawing/2014/main" id="{993E6901-16F1-CAD4-2EA5-C40A59183607}"/>
              </a:ext>
            </a:extLst>
          </p:cNvPr>
          <p:cNvPicPr>
            <a:picLocks noChangeAspect="1"/>
          </p:cNvPicPr>
          <p:nvPr/>
        </p:nvPicPr>
        <p:blipFill>
          <a:blip r:embed="rId2"/>
          <a:stretch>
            <a:fillRect/>
          </a:stretch>
        </p:blipFill>
        <p:spPr>
          <a:xfrm>
            <a:off x="122296" y="1639512"/>
            <a:ext cx="11726334" cy="2271346"/>
          </a:xfrm>
          <a:prstGeom prst="rect">
            <a:avLst/>
          </a:prstGeom>
        </p:spPr>
      </p:pic>
      <p:sp>
        <p:nvSpPr>
          <p:cNvPr id="5" name="TextBox 4">
            <a:extLst>
              <a:ext uri="{FF2B5EF4-FFF2-40B4-BE49-F238E27FC236}">
                <a16:creationId xmlns:a16="http://schemas.microsoft.com/office/drawing/2014/main" id="{0D8291E3-840D-B3FE-9865-74696CAA131D}"/>
              </a:ext>
            </a:extLst>
          </p:cNvPr>
          <p:cNvSpPr txBox="1"/>
          <p:nvPr/>
        </p:nvSpPr>
        <p:spPr>
          <a:xfrm>
            <a:off x="4187805" y="3914253"/>
            <a:ext cx="63579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Timetable evaluation score</a:t>
            </a:r>
            <a:endParaRPr lang="en-US"/>
          </a:p>
        </p:txBody>
      </p:sp>
    </p:spTree>
    <p:extLst>
      <p:ext uri="{BB962C8B-B14F-4D97-AF65-F5344CB8AC3E}">
        <p14:creationId xmlns:p14="http://schemas.microsoft.com/office/powerpoint/2010/main" val="3676112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B687-13FB-EE87-85D9-E7792855A841}"/>
              </a:ext>
            </a:extLst>
          </p:cNvPr>
          <p:cNvSpPr>
            <a:spLocks noGrp="1"/>
          </p:cNvSpPr>
          <p:nvPr>
            <p:ph type="title"/>
          </p:nvPr>
        </p:nvSpPr>
        <p:spPr/>
        <p:txBody>
          <a:bodyPr/>
          <a:lstStyle/>
          <a:p>
            <a:r>
              <a:rPr lang="en-US"/>
              <a:t>  REFERENCES</a:t>
            </a:r>
          </a:p>
        </p:txBody>
      </p:sp>
      <p:sp>
        <p:nvSpPr>
          <p:cNvPr id="3" name="Content Placeholder 2">
            <a:extLst>
              <a:ext uri="{FF2B5EF4-FFF2-40B4-BE49-F238E27FC236}">
                <a16:creationId xmlns:a16="http://schemas.microsoft.com/office/drawing/2014/main" id="{5495FB1A-8686-78C6-911D-10B558FFF8CB}"/>
              </a:ext>
            </a:extLst>
          </p:cNvPr>
          <p:cNvSpPr>
            <a:spLocks noGrp="1"/>
          </p:cNvSpPr>
          <p:nvPr>
            <p:ph idx="1"/>
          </p:nvPr>
        </p:nvSpPr>
        <p:spPr>
          <a:xfrm>
            <a:off x="496529" y="1096962"/>
            <a:ext cx="10299290" cy="5181600"/>
          </a:xfrm>
        </p:spPr>
        <p:txBody>
          <a:bodyPr vert="horz" lIns="91440" tIns="45720" rIns="91440" bIns="45720" rtlCol="0" anchor="t">
            <a:normAutofit/>
          </a:bodyPr>
          <a:lstStyle/>
          <a:p>
            <a:pPr marL="0" indent="0" algn="just">
              <a:lnSpc>
                <a:spcPct val="150000"/>
              </a:lnSpc>
              <a:buNone/>
            </a:pPr>
            <a:r>
              <a:rPr lang="en-US" sz="1800"/>
              <a:t>[1] </a:t>
            </a:r>
            <a:r>
              <a:rPr lang="en-US" sz="1800" err="1">
                <a:solidFill>
                  <a:srgbClr val="222222"/>
                </a:solidFill>
                <a:latin typeface="Calibri"/>
                <a:ea typeface="Cambria"/>
                <a:cs typeface="Calibri"/>
              </a:rPr>
              <a:t>Sahargahi</a:t>
            </a:r>
            <a:r>
              <a:rPr lang="en-US" sz="1800">
                <a:solidFill>
                  <a:srgbClr val="222222"/>
                </a:solidFill>
                <a:latin typeface="Calibri"/>
                <a:ea typeface="Cambria"/>
                <a:cs typeface="Calibri"/>
              </a:rPr>
              <a:t>, </a:t>
            </a:r>
            <a:r>
              <a:rPr lang="en-US" sz="1800" err="1">
                <a:solidFill>
                  <a:srgbClr val="222222"/>
                </a:solidFill>
                <a:latin typeface="Calibri"/>
                <a:ea typeface="Cambria"/>
                <a:cs typeface="Calibri"/>
              </a:rPr>
              <a:t>Vahideh</a:t>
            </a:r>
            <a:r>
              <a:rPr lang="en-US" sz="1800">
                <a:solidFill>
                  <a:srgbClr val="222222"/>
                </a:solidFill>
                <a:latin typeface="Calibri"/>
                <a:ea typeface="Cambria"/>
                <a:cs typeface="Calibri"/>
              </a:rPr>
              <a:t>, and Mohammadreza Feizi </a:t>
            </a:r>
            <a:r>
              <a:rPr lang="en-US" sz="1800" err="1">
                <a:solidFill>
                  <a:srgbClr val="222222"/>
                </a:solidFill>
                <a:latin typeface="Calibri"/>
                <a:ea typeface="Cambria"/>
                <a:cs typeface="Calibri"/>
              </a:rPr>
              <a:t>Drakhshi</a:t>
            </a:r>
            <a:r>
              <a:rPr lang="en-US" sz="1800">
                <a:solidFill>
                  <a:srgbClr val="222222"/>
                </a:solidFill>
                <a:latin typeface="Calibri"/>
                <a:ea typeface="Cambria"/>
                <a:cs typeface="Calibri"/>
              </a:rPr>
              <a:t>. "Comparing the methods of creating educational timetable." </a:t>
            </a:r>
            <a:r>
              <a:rPr lang="en-US" sz="1800" i="1">
                <a:solidFill>
                  <a:srgbClr val="222222"/>
                </a:solidFill>
                <a:latin typeface="Calibri"/>
                <a:ea typeface="Cambria"/>
                <a:cs typeface="Calibri"/>
              </a:rPr>
              <a:t>International Journal of Computer Science and Network Security (IJCSNS)</a:t>
            </a:r>
            <a:r>
              <a:rPr lang="en-US" sz="1800">
                <a:solidFill>
                  <a:srgbClr val="222222"/>
                </a:solidFill>
                <a:latin typeface="Calibri"/>
                <a:ea typeface="Cambria"/>
                <a:cs typeface="Calibri"/>
              </a:rPr>
              <a:t> 16.12 (2016): 26.</a:t>
            </a:r>
          </a:p>
          <a:p>
            <a:pPr marL="0" indent="0" algn="just">
              <a:lnSpc>
                <a:spcPct val="150000"/>
              </a:lnSpc>
              <a:buNone/>
            </a:pPr>
            <a:r>
              <a:rPr lang="en-US" sz="1800"/>
              <a:t>[2] </a:t>
            </a:r>
            <a:r>
              <a:rPr lang="en-US" sz="1800" err="1">
                <a:solidFill>
                  <a:srgbClr val="222222"/>
                </a:solidFill>
                <a:latin typeface="Calibri"/>
                <a:cs typeface="Arial"/>
              </a:rPr>
              <a:t>Bashab</a:t>
            </a:r>
            <a:r>
              <a:rPr lang="en-US" sz="1800">
                <a:solidFill>
                  <a:srgbClr val="222222"/>
                </a:solidFill>
                <a:latin typeface="Calibri"/>
                <a:cs typeface="Arial"/>
              </a:rPr>
              <a:t>, Abeer, et al. "Optimization Techniques in University Timetabling Problem: Constraints, Methodologies, Benchmarks, and Open Issues." </a:t>
            </a:r>
            <a:r>
              <a:rPr lang="en-US" sz="1800" i="1">
                <a:solidFill>
                  <a:srgbClr val="222222"/>
                </a:solidFill>
                <a:latin typeface="Calibri"/>
                <a:cs typeface="Arial"/>
              </a:rPr>
              <a:t>Computers, Materials &amp; Continua</a:t>
            </a:r>
            <a:r>
              <a:rPr lang="en-US" sz="1800">
                <a:solidFill>
                  <a:srgbClr val="222222"/>
                </a:solidFill>
                <a:latin typeface="Calibri"/>
                <a:cs typeface="Arial"/>
              </a:rPr>
              <a:t> 74.3 (2023).</a:t>
            </a:r>
            <a:endParaRPr lang="en-US" sz="1800">
              <a:latin typeface="Calibri"/>
              <a:ea typeface="Cambria"/>
            </a:endParaRPr>
          </a:p>
          <a:p>
            <a:pPr marL="0" indent="0" algn="just">
              <a:lnSpc>
                <a:spcPct val="150000"/>
              </a:lnSpc>
              <a:buNone/>
            </a:pPr>
            <a:r>
              <a:rPr lang="en-US" sz="1800"/>
              <a:t>[3] </a:t>
            </a:r>
            <a:r>
              <a:rPr lang="en-US" sz="1800" err="1">
                <a:solidFill>
                  <a:srgbClr val="222222"/>
                </a:solidFill>
                <a:latin typeface="Calibri"/>
                <a:cs typeface="Arial"/>
              </a:rPr>
              <a:t>Adrianto</a:t>
            </a:r>
            <a:r>
              <a:rPr lang="en-US" sz="1800">
                <a:solidFill>
                  <a:srgbClr val="222222"/>
                </a:solidFill>
                <a:latin typeface="Calibri"/>
                <a:cs typeface="Arial"/>
              </a:rPr>
              <a:t>, Dennise. "Comparison using particle swarm optimization and genetic algorithm for timetable scheduling." </a:t>
            </a:r>
            <a:r>
              <a:rPr lang="en-US" sz="1800" i="1">
                <a:solidFill>
                  <a:srgbClr val="222222"/>
                </a:solidFill>
                <a:latin typeface="Calibri"/>
                <a:cs typeface="Arial"/>
              </a:rPr>
              <a:t>Journal of Computer Science</a:t>
            </a:r>
            <a:r>
              <a:rPr lang="en-US" sz="1800">
                <a:solidFill>
                  <a:srgbClr val="222222"/>
                </a:solidFill>
                <a:latin typeface="Calibri"/>
                <a:cs typeface="Arial"/>
              </a:rPr>
              <a:t> 10.2 (2014): 341.</a:t>
            </a:r>
            <a:endParaRPr lang="en-US" sz="1800">
              <a:latin typeface="Calibri"/>
              <a:ea typeface="Cambria"/>
              <a:cs typeface="Calibri"/>
            </a:endParaRPr>
          </a:p>
          <a:p>
            <a:pPr marL="0" indent="0" algn="just">
              <a:lnSpc>
                <a:spcPct val="150000"/>
              </a:lnSpc>
              <a:buNone/>
            </a:pPr>
            <a:r>
              <a:rPr lang="en-US" sz="1800"/>
              <a:t>[4] </a:t>
            </a:r>
            <a:r>
              <a:rPr lang="en-US" sz="1800" err="1">
                <a:solidFill>
                  <a:srgbClr val="222222"/>
                </a:solidFill>
                <a:latin typeface="Calibri"/>
                <a:cs typeface="Calibri"/>
              </a:rPr>
              <a:t>Mauluddin</a:t>
            </a:r>
            <a:r>
              <a:rPr lang="en-US" sz="1800">
                <a:solidFill>
                  <a:srgbClr val="222222"/>
                </a:solidFill>
                <a:latin typeface="Calibri"/>
                <a:cs typeface="Calibri"/>
              </a:rPr>
              <a:t>, S. Y. A. H. R. U. L., I. S. K. A. N. D. A. R. Ikbal, and A. G. U. S. </a:t>
            </a:r>
            <a:r>
              <a:rPr lang="en-US" sz="1800" err="1">
                <a:solidFill>
                  <a:srgbClr val="222222"/>
                </a:solidFill>
                <a:latin typeface="Calibri"/>
                <a:cs typeface="Calibri"/>
              </a:rPr>
              <a:t>Nursikuwagus</a:t>
            </a:r>
            <a:r>
              <a:rPr lang="en-US" sz="1800">
                <a:solidFill>
                  <a:srgbClr val="222222"/>
                </a:solidFill>
                <a:latin typeface="Calibri"/>
                <a:cs typeface="Calibri"/>
              </a:rPr>
              <a:t>. "Complexity and performance comparison of genetic algorithm and ant colony for best solution timetable class." </a:t>
            </a:r>
            <a:r>
              <a:rPr lang="en-US" sz="1800" i="1">
                <a:solidFill>
                  <a:srgbClr val="222222"/>
                </a:solidFill>
                <a:latin typeface="Calibri"/>
                <a:cs typeface="Calibri"/>
              </a:rPr>
              <a:t>J. Eng. Sci. Technol</a:t>
            </a:r>
            <a:r>
              <a:rPr lang="en-US" sz="1800">
                <a:solidFill>
                  <a:srgbClr val="222222"/>
                </a:solidFill>
                <a:latin typeface="Calibri"/>
                <a:cs typeface="Calibri"/>
              </a:rPr>
              <a:t> 15.1 (2020): 276-290.</a:t>
            </a:r>
            <a:endParaRPr lang="en-US" sz="1000">
              <a:solidFill>
                <a:srgbClr val="222222"/>
              </a:solidFill>
              <a:latin typeface="Arial"/>
              <a:ea typeface="Cambria"/>
              <a:cs typeface="Arial"/>
            </a:endParaRPr>
          </a:p>
          <a:p>
            <a:pPr marL="0" indent="0" algn="just">
              <a:lnSpc>
                <a:spcPct val="150000"/>
              </a:lnSpc>
              <a:buNone/>
            </a:pPr>
            <a:r>
              <a:rPr lang="en-US" sz="1800"/>
              <a:t>[5] </a:t>
            </a:r>
            <a:endParaRPr lang="en-US" sz="1800">
              <a:ea typeface="Cambria"/>
            </a:endParaRPr>
          </a:p>
          <a:p>
            <a:pPr marL="0" indent="0" algn="just">
              <a:buNone/>
            </a:pPr>
            <a:endParaRPr lang="en-US" sz="2200">
              <a:ea typeface="Cambria"/>
            </a:endParaRPr>
          </a:p>
        </p:txBody>
      </p:sp>
      <p:sp>
        <p:nvSpPr>
          <p:cNvPr id="5" name="Rectangle 4">
            <a:extLst>
              <a:ext uri="{FF2B5EF4-FFF2-40B4-BE49-F238E27FC236}">
                <a16:creationId xmlns:a16="http://schemas.microsoft.com/office/drawing/2014/main" id="{18AC7936-1EA7-B496-503E-A516976CEB1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ea typeface="+mn-lt"/>
                <a:cs typeface="+mn-lt"/>
              </a:rPr>
              <a:t>IT21266164</a:t>
            </a:r>
            <a:r>
              <a:rPr lang="en-US">
                <a:solidFill>
                  <a:schemeClr val="tx1"/>
                </a:solidFill>
                <a:ea typeface="+mn-lt"/>
                <a:cs typeface="+mn-lt"/>
              </a:rPr>
              <a:t> </a:t>
            </a:r>
            <a:r>
              <a:rPr lang="en-US" sz="1800">
                <a:solidFill>
                  <a:schemeClr val="tx1"/>
                </a:solidFill>
                <a:ea typeface="+mn-lt"/>
                <a:cs typeface="+mn-lt"/>
              </a:rPr>
              <a:t>| </a:t>
            </a:r>
            <a:r>
              <a:rPr lang="en-US" err="1">
                <a:solidFill>
                  <a:schemeClr val="tx1"/>
                </a:solidFill>
                <a:ea typeface="+mn-lt"/>
                <a:cs typeface="+mn-lt"/>
              </a:rPr>
              <a:t>Udayantha</a:t>
            </a:r>
            <a:r>
              <a:rPr lang="en-US">
                <a:solidFill>
                  <a:schemeClr val="tx1"/>
                </a:solidFill>
                <a:ea typeface="+mn-lt"/>
                <a:cs typeface="+mn-lt"/>
              </a:rPr>
              <a:t> D.M.S </a:t>
            </a:r>
            <a:r>
              <a:rPr lang="en-US" b="1">
                <a:solidFill>
                  <a:schemeClr val="tx1"/>
                </a:solidFill>
                <a:ea typeface="+mn-lt"/>
                <a:cs typeface="+mn-lt"/>
              </a:rPr>
              <a:t> </a:t>
            </a:r>
            <a:r>
              <a:rPr lang="en-US" sz="1800">
                <a:solidFill>
                  <a:schemeClr val="tx1"/>
                </a:solidFill>
                <a:ea typeface="+mn-lt"/>
                <a:cs typeface="+mn-lt"/>
              </a:rPr>
              <a:t>| </a:t>
            </a:r>
            <a:r>
              <a:rPr lang="en-US">
                <a:solidFill>
                  <a:schemeClr val="tx1"/>
                </a:solidFill>
                <a:ea typeface="+mn-lt"/>
                <a:cs typeface="+mn-lt"/>
              </a:rPr>
              <a:t>24-25J-238</a:t>
            </a:r>
          </a:p>
        </p:txBody>
      </p:sp>
    </p:spTree>
    <p:extLst>
      <p:ext uri="{BB962C8B-B14F-4D97-AF65-F5344CB8AC3E}">
        <p14:creationId xmlns:p14="http://schemas.microsoft.com/office/powerpoint/2010/main" val="168385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4337-BD18-EB8C-E6C6-32A3185FF862}"/>
              </a:ext>
            </a:extLst>
          </p:cNvPr>
          <p:cNvSpPr>
            <a:spLocks noGrp="1"/>
          </p:cNvSpPr>
          <p:nvPr>
            <p:ph type="title"/>
          </p:nvPr>
        </p:nvSpPr>
        <p:spPr/>
        <p:txBody>
          <a:bodyPr/>
          <a:lstStyle/>
          <a:p>
            <a:r>
              <a:rPr lang="en-US"/>
              <a:t>COMMERCIALIZATION</a:t>
            </a:r>
          </a:p>
        </p:txBody>
      </p:sp>
      <p:sp>
        <p:nvSpPr>
          <p:cNvPr id="3" name="Content Placeholder 2">
            <a:extLst>
              <a:ext uri="{FF2B5EF4-FFF2-40B4-BE49-F238E27FC236}">
                <a16:creationId xmlns:a16="http://schemas.microsoft.com/office/drawing/2014/main" id="{014C679D-49CC-AFEA-448F-2175D5A354ED}"/>
              </a:ext>
            </a:extLst>
          </p:cNvPr>
          <p:cNvSpPr>
            <a:spLocks noGrp="1"/>
          </p:cNvSpPr>
          <p:nvPr>
            <p:ph idx="1"/>
          </p:nvPr>
        </p:nvSpPr>
        <p:spPr>
          <a:xfrm>
            <a:off x="304800" y="1143000"/>
            <a:ext cx="10107561" cy="5181600"/>
          </a:xfrm>
        </p:spPr>
        <p:txBody>
          <a:bodyPr/>
          <a:lstStyle/>
          <a:p>
            <a:r>
              <a:rPr lang="en-US"/>
              <a:t>Introduce as a Subscription Service for Timetable Generation in  state and Non state universities in Sri Lanka </a:t>
            </a:r>
          </a:p>
          <a:p>
            <a:r>
              <a:rPr lang="en-US"/>
              <a:t>In Further Steps introduce into School Systems in Sri Lanka in a version II</a:t>
            </a:r>
          </a:p>
          <a:p>
            <a:r>
              <a:rPr lang="en-US"/>
              <a:t>Expand beyond Educational Realm where Scheduling considered key component in industry </a:t>
            </a:r>
          </a:p>
          <a:p>
            <a:endParaRPr lang="en-US"/>
          </a:p>
          <a:p>
            <a:endParaRPr lang="en-US"/>
          </a:p>
        </p:txBody>
      </p:sp>
    </p:spTree>
    <p:extLst>
      <p:ext uri="{BB962C8B-B14F-4D97-AF65-F5344CB8AC3E}">
        <p14:creationId xmlns:p14="http://schemas.microsoft.com/office/powerpoint/2010/main" val="155010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0162-54DC-20A5-75BA-DF35505AA476}"/>
              </a:ext>
            </a:extLst>
          </p:cNvPr>
          <p:cNvSpPr>
            <a:spLocks noGrp="1"/>
          </p:cNvSpPr>
          <p:nvPr>
            <p:ph type="title"/>
          </p:nvPr>
        </p:nvSpPr>
        <p:spPr>
          <a:xfrm>
            <a:off x="304800" y="304800"/>
            <a:ext cx="11684000" cy="792162"/>
          </a:xfrm>
        </p:spPr>
        <p:txBody>
          <a:bodyPr anchor="ctr">
            <a:normAutofit/>
          </a:bodyPr>
          <a:lstStyle/>
          <a:p>
            <a:endParaRPr lang="en-US"/>
          </a:p>
        </p:txBody>
      </p:sp>
      <p:graphicFrame>
        <p:nvGraphicFramePr>
          <p:cNvPr id="12" name="Subtitle 2">
            <a:extLst>
              <a:ext uri="{FF2B5EF4-FFF2-40B4-BE49-F238E27FC236}">
                <a16:creationId xmlns:a16="http://schemas.microsoft.com/office/drawing/2014/main" id="{0C6A3504-F43A-11E4-7F34-82CC2DDB92D3}"/>
              </a:ext>
            </a:extLst>
          </p:cNvPr>
          <p:cNvGraphicFramePr>
            <a:graphicFrameLocks noGrp="1"/>
          </p:cNvGraphicFramePr>
          <p:nvPr>
            <p:ph idx="1"/>
            <p:extLst>
              <p:ext uri="{D42A27DB-BD31-4B8C-83A1-F6EECF244321}">
                <p14:modId xmlns:p14="http://schemas.microsoft.com/office/powerpoint/2010/main" val="1090324400"/>
              </p:ext>
            </p:extLst>
          </p:nvPr>
        </p:nvGraphicFramePr>
        <p:xfrm>
          <a:off x="823495" y="1507956"/>
          <a:ext cx="10860505" cy="479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B73EDE24-CE02-645A-27E0-576F778FF628}"/>
              </a:ext>
            </a:extLst>
          </p:cNvPr>
          <p:cNvSpPr/>
          <p:nvPr/>
        </p:nvSpPr>
        <p:spPr>
          <a:xfrm>
            <a:off x="2736061" y="207401"/>
            <a:ext cx="6506518" cy="88956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a:solidFill>
                  <a:schemeClr val="tx1"/>
                </a:solidFill>
                <a:latin typeface="Adobe Devanagari"/>
              </a:rPr>
              <a:t>Detailed </a:t>
            </a:r>
            <a:r>
              <a:rPr lang="en-US" sz="4800" b="1" err="1">
                <a:solidFill>
                  <a:schemeClr val="tx1"/>
                </a:solidFill>
                <a:latin typeface="Adobe Devanagari"/>
              </a:rPr>
              <a:t>Objetives</a:t>
            </a:r>
            <a:endParaRPr lang="en-US" sz="4800" b="1">
              <a:solidFill>
                <a:schemeClr val="tx1"/>
              </a:solidFill>
              <a:latin typeface="Adobe Devanagari"/>
            </a:endParaRPr>
          </a:p>
        </p:txBody>
      </p:sp>
    </p:spTree>
    <p:extLst>
      <p:ext uri="{BB962C8B-B14F-4D97-AF65-F5344CB8AC3E}">
        <p14:creationId xmlns:p14="http://schemas.microsoft.com/office/powerpoint/2010/main" val="24479284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27C6-B593-C4A0-33E2-5D78EDF7DE35}"/>
              </a:ext>
            </a:extLst>
          </p:cNvPr>
          <p:cNvSpPr>
            <a:spLocks noGrp="1"/>
          </p:cNvSpPr>
          <p:nvPr>
            <p:ph type="title"/>
          </p:nvPr>
        </p:nvSpPr>
        <p:spPr/>
        <p:txBody>
          <a:bodyPr/>
          <a:lstStyle/>
          <a:p>
            <a:r>
              <a:rPr lang="en-US"/>
              <a:t>RISK MITIGATION</a:t>
            </a:r>
          </a:p>
        </p:txBody>
      </p:sp>
      <p:sp>
        <p:nvSpPr>
          <p:cNvPr id="8" name="Content Placeholder 7">
            <a:extLst>
              <a:ext uri="{FF2B5EF4-FFF2-40B4-BE49-F238E27FC236}">
                <a16:creationId xmlns:a16="http://schemas.microsoft.com/office/drawing/2014/main" id="{540F8AE6-ADC5-E92D-A26F-F95378395E38}"/>
              </a:ext>
            </a:extLst>
          </p:cNvPr>
          <p:cNvSpPr>
            <a:spLocks noGrp="1"/>
          </p:cNvSpPr>
          <p:nvPr>
            <p:ph idx="1"/>
          </p:nvPr>
        </p:nvSpPr>
        <p:spPr>
          <a:xfrm>
            <a:off x="304800" y="1496961"/>
            <a:ext cx="11684000" cy="5181600"/>
          </a:xfrm>
        </p:spPr>
        <p:txBody>
          <a:bodyPr vert="horz" lIns="91440" tIns="45720" rIns="91440" bIns="45720" rtlCol="0" anchor="t">
            <a:normAutofit/>
          </a:bodyPr>
          <a:lstStyle/>
          <a:p>
            <a:r>
              <a:rPr lang="en-US" sz="2800"/>
              <a:t>Schedule regular meetings with the supervisor to stay on track and solve issues quickly.</a:t>
            </a:r>
            <a:endParaRPr lang="en-US" sz="2800">
              <a:ea typeface="Cambria"/>
            </a:endParaRPr>
          </a:p>
          <a:p>
            <a:r>
              <a:rPr lang="en-US" sz="2800"/>
              <a:t>Use GitHub for version control to efficiently manage, track, and collaborate on code changes.</a:t>
            </a:r>
          </a:p>
          <a:p>
            <a:r>
              <a:rPr lang="en-US" sz="2800"/>
              <a:t>Leverage project management tools like </a:t>
            </a:r>
            <a:r>
              <a:rPr lang="en-US" sz="2800" err="1"/>
              <a:t>jira</a:t>
            </a:r>
            <a:r>
              <a:rPr lang="en-US" sz="2800"/>
              <a:t> and Planner for better organization.</a:t>
            </a:r>
          </a:p>
          <a:p>
            <a:r>
              <a:rPr lang="en-US" sz="2800"/>
              <a:t>Develop risk mitigation strategies to minimize problems and ensure successful project completion</a:t>
            </a:r>
          </a:p>
          <a:p>
            <a:endParaRPr lang="en-US"/>
          </a:p>
        </p:txBody>
      </p:sp>
    </p:spTree>
    <p:extLst>
      <p:ext uri="{BB962C8B-B14F-4D97-AF65-F5344CB8AC3E}">
        <p14:creationId xmlns:p14="http://schemas.microsoft.com/office/powerpoint/2010/main" val="35563765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92C5-0E52-14D2-A012-6A1D08F39EA5}"/>
              </a:ext>
            </a:extLst>
          </p:cNvPr>
          <p:cNvSpPr>
            <a:spLocks noGrp="1"/>
          </p:cNvSpPr>
          <p:nvPr>
            <p:ph type="title"/>
          </p:nvPr>
        </p:nvSpPr>
        <p:spPr/>
        <p:txBody>
          <a:bodyPr/>
          <a:lstStyle/>
          <a:p>
            <a:r>
              <a:rPr lang="en-US"/>
              <a:t>Best Practices Followed </a:t>
            </a:r>
          </a:p>
        </p:txBody>
      </p:sp>
      <p:pic>
        <p:nvPicPr>
          <p:cNvPr id="5" name="Content Placeholder 4">
            <a:extLst>
              <a:ext uri="{FF2B5EF4-FFF2-40B4-BE49-F238E27FC236}">
                <a16:creationId xmlns:a16="http://schemas.microsoft.com/office/drawing/2014/main" id="{10856D4D-75C3-0967-B4FE-8DDBCCA15C38}"/>
              </a:ext>
            </a:extLst>
          </p:cNvPr>
          <p:cNvPicPr>
            <a:picLocks noGrp="1" noChangeAspect="1"/>
          </p:cNvPicPr>
          <p:nvPr>
            <p:ph idx="1"/>
          </p:nvPr>
        </p:nvPicPr>
        <p:blipFill>
          <a:blip r:embed="rId2"/>
          <a:stretch>
            <a:fillRect/>
          </a:stretch>
        </p:blipFill>
        <p:spPr>
          <a:xfrm>
            <a:off x="647901" y="1096962"/>
            <a:ext cx="3209631" cy="5181600"/>
          </a:xfrm>
        </p:spPr>
      </p:pic>
      <p:sp>
        <p:nvSpPr>
          <p:cNvPr id="6" name="Title 1">
            <a:extLst>
              <a:ext uri="{FF2B5EF4-FFF2-40B4-BE49-F238E27FC236}">
                <a16:creationId xmlns:a16="http://schemas.microsoft.com/office/drawing/2014/main" id="{ACB03FA0-FAD1-50AF-4710-3F142BD9B2B4}"/>
              </a:ext>
            </a:extLst>
          </p:cNvPr>
          <p:cNvSpPr txBox="1">
            <a:spLocks/>
          </p:cNvSpPr>
          <p:nvPr/>
        </p:nvSpPr>
        <p:spPr>
          <a:xfrm>
            <a:off x="4393642" y="1659759"/>
            <a:ext cx="4956836"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buFont typeface="Arial" panose="020B0604020202020204" pitchFamily="34" charset="0"/>
              <a:buChar char="•"/>
            </a:pPr>
            <a:r>
              <a:rPr lang="en-US" sz="2000" b="0" i="0">
                <a:effectLst/>
                <a:latin typeface="Segoe WPC"/>
              </a:rPr>
              <a:t>Clear separation of concerns</a:t>
            </a:r>
          </a:p>
          <a:p>
            <a:pPr algn="l">
              <a:buFont typeface="Arial" panose="020B0604020202020204" pitchFamily="34" charset="0"/>
              <a:buChar char="•"/>
            </a:pPr>
            <a:r>
              <a:rPr lang="en-US" sz="2000" b="0" i="0">
                <a:effectLst/>
                <a:latin typeface="Segoe WPC"/>
              </a:rPr>
              <a:t>Modular architecture</a:t>
            </a:r>
          </a:p>
          <a:p>
            <a:pPr algn="l">
              <a:buFont typeface="Arial" panose="020B0604020202020204" pitchFamily="34" charset="0"/>
              <a:buChar char="•"/>
            </a:pPr>
            <a:r>
              <a:rPr lang="en-US" sz="2000" b="0" i="0">
                <a:effectLst/>
                <a:latin typeface="Segoe WPC"/>
              </a:rPr>
              <a:t>Follows Python package structure</a:t>
            </a:r>
          </a:p>
          <a:p>
            <a:pPr algn="l">
              <a:buFont typeface="Arial" panose="020B0604020202020204" pitchFamily="34" charset="0"/>
              <a:buChar char="•"/>
            </a:pPr>
            <a:r>
              <a:rPr lang="en-US" sz="2000"/>
              <a:t>Added comments explaining each part</a:t>
            </a:r>
            <a:endParaRPr lang="en-US" sz="2000" b="0" i="0">
              <a:effectLst/>
              <a:latin typeface="Segoe WPC"/>
            </a:endParaRPr>
          </a:p>
        </p:txBody>
      </p:sp>
      <p:pic>
        <p:nvPicPr>
          <p:cNvPr id="4" name="Picture 3" descr="A screen shot of a computer program&#10;&#10;Description automatically generated">
            <a:extLst>
              <a:ext uri="{FF2B5EF4-FFF2-40B4-BE49-F238E27FC236}">
                <a16:creationId xmlns:a16="http://schemas.microsoft.com/office/drawing/2014/main" id="{54728D14-379F-01AD-038C-FA2C553AF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642" y="2758789"/>
            <a:ext cx="4805024" cy="3519773"/>
          </a:xfrm>
          <a:prstGeom prst="rect">
            <a:avLst/>
          </a:prstGeom>
        </p:spPr>
      </p:pic>
    </p:spTree>
    <p:extLst>
      <p:ext uri="{BB962C8B-B14F-4D97-AF65-F5344CB8AC3E}">
        <p14:creationId xmlns:p14="http://schemas.microsoft.com/office/powerpoint/2010/main" val="3654929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8CD4-913B-EF12-2DDC-8B06754BD6C1}"/>
              </a:ext>
            </a:extLst>
          </p:cNvPr>
          <p:cNvSpPr>
            <a:spLocks noGrp="1"/>
          </p:cNvSpPr>
          <p:nvPr>
            <p:ph type="title"/>
          </p:nvPr>
        </p:nvSpPr>
        <p:spPr/>
        <p:txBody>
          <a:bodyPr/>
          <a:lstStyle/>
          <a:p>
            <a:r>
              <a:rPr lang="en-US"/>
              <a:t>DEMO TIME</a:t>
            </a:r>
          </a:p>
        </p:txBody>
      </p:sp>
      <p:pic>
        <p:nvPicPr>
          <p:cNvPr id="5" name="Content Placeholder 4" descr="A graphic of a graph and a phone&#10;&#10;Description automatically generated">
            <a:extLst>
              <a:ext uri="{FF2B5EF4-FFF2-40B4-BE49-F238E27FC236}">
                <a16:creationId xmlns:a16="http://schemas.microsoft.com/office/drawing/2014/main" id="{A3689D3C-1CBE-8815-0950-89E8A88C56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823" y="1334124"/>
            <a:ext cx="9144353" cy="4615721"/>
          </a:xfrm>
        </p:spPr>
      </p:pic>
    </p:spTree>
    <p:extLst>
      <p:ext uri="{BB962C8B-B14F-4D97-AF65-F5344CB8AC3E}">
        <p14:creationId xmlns:p14="http://schemas.microsoft.com/office/powerpoint/2010/main" val="1409366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background with white text and letters and people&#10;&#10;Description automatically generated">
            <a:extLst>
              <a:ext uri="{FF2B5EF4-FFF2-40B4-BE49-F238E27FC236}">
                <a16:creationId xmlns:a16="http://schemas.microsoft.com/office/drawing/2014/main" id="{A5A16A2B-A988-96AF-DBC7-86CD462DCA59}"/>
              </a:ext>
            </a:extLst>
          </p:cNvPr>
          <p:cNvPicPr>
            <a:picLocks noChangeAspect="1"/>
          </p:cNvPicPr>
          <p:nvPr/>
        </p:nvPicPr>
        <p:blipFill>
          <a:blip r:embed="rId2">
            <a:extLst>
              <a:ext uri="{28A0092B-C50C-407E-A947-70E740481C1C}">
                <a14:useLocalDpi xmlns:a14="http://schemas.microsoft.com/office/drawing/2010/main" val="0"/>
              </a:ext>
            </a:extLst>
          </a:blip>
          <a:srcRect t="22949" b="10613"/>
          <a:stretch/>
        </p:blipFill>
        <p:spPr>
          <a:xfrm>
            <a:off x="811161" y="1106129"/>
            <a:ext cx="9789809" cy="5164394"/>
          </a:xfrm>
          <a:prstGeom prst="rect">
            <a:avLst/>
          </a:prstGeom>
          <a:noFill/>
        </p:spPr>
      </p:pic>
    </p:spTree>
    <p:extLst>
      <p:ext uri="{BB962C8B-B14F-4D97-AF65-F5344CB8AC3E}">
        <p14:creationId xmlns:p14="http://schemas.microsoft.com/office/powerpoint/2010/main" val="164414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EC98-7F60-5A1A-3F4D-E03CE1EB493B}"/>
              </a:ext>
            </a:extLst>
          </p:cNvPr>
          <p:cNvSpPr>
            <a:spLocks noGrp="1"/>
          </p:cNvSpPr>
          <p:nvPr>
            <p:ph type="title"/>
          </p:nvPr>
        </p:nvSpPr>
        <p:spPr>
          <a:xfrm>
            <a:off x="304800" y="304800"/>
            <a:ext cx="11684000" cy="792162"/>
          </a:xfrm>
        </p:spPr>
        <p:txBody>
          <a:bodyPr anchor="ctr">
            <a:normAutofit/>
          </a:bodyPr>
          <a:lstStyle/>
          <a:p>
            <a:r>
              <a:rPr lang="en-US"/>
              <a:t>System Overview Diagram</a:t>
            </a:r>
          </a:p>
        </p:txBody>
      </p:sp>
      <p:pic>
        <p:nvPicPr>
          <p:cNvPr id="7" name="Picture 6">
            <a:extLst>
              <a:ext uri="{FF2B5EF4-FFF2-40B4-BE49-F238E27FC236}">
                <a16:creationId xmlns:a16="http://schemas.microsoft.com/office/drawing/2014/main" id="{CD465C7C-B85A-260E-5141-6EBB5F5AA0FD}"/>
              </a:ext>
            </a:extLst>
          </p:cNvPr>
          <p:cNvPicPr>
            <a:picLocks noChangeAspect="1"/>
          </p:cNvPicPr>
          <p:nvPr/>
        </p:nvPicPr>
        <p:blipFill>
          <a:blip r:embed="rId2"/>
          <a:stretch>
            <a:fillRect/>
          </a:stretch>
        </p:blipFill>
        <p:spPr>
          <a:xfrm>
            <a:off x="1524000" y="1128619"/>
            <a:ext cx="8623431" cy="5424581"/>
          </a:xfrm>
          <a:prstGeom prst="rect">
            <a:avLst/>
          </a:prstGeom>
        </p:spPr>
      </p:pic>
    </p:spTree>
    <p:extLst>
      <p:ext uri="{BB962C8B-B14F-4D97-AF65-F5344CB8AC3E}">
        <p14:creationId xmlns:p14="http://schemas.microsoft.com/office/powerpoint/2010/main" val="3766159556"/>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98C24DAE-D3A3-4239-BB82-464A1BFAFE55}"/>
</file>

<file path=customXml/itemProps2.xml><?xml version="1.0" encoding="utf-8"?>
<ds:datastoreItem xmlns:ds="http://schemas.openxmlformats.org/officeDocument/2006/customXml" ds:itemID="{C174754A-8F1B-45DD-9C45-473F9B131186}"/>
</file>

<file path=customXml/itemProps3.xml><?xml version="1.0" encoding="utf-8"?>
<ds:datastoreItem xmlns:ds="http://schemas.openxmlformats.org/officeDocument/2006/customXml" ds:itemID="{C8625561-F0C7-4F27-94A5-9A963167E38B}"/>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83</Slides>
  <Notes>0</Notes>
  <HiddenSlides>6</HiddenSlide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Timetable Wiz Advanced Timetable Generation Solution For Educational Institutes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Overview Diagram</vt:lpstr>
      <vt:lpstr> Technologies</vt:lpstr>
      <vt:lpstr>IT21259852| Weerasinghe K.D.E.I</vt:lpstr>
      <vt:lpstr>  Component 01: Research Develop Multi Objective  Genetic Algorithms(GA’s) for Timetable Generation and Contribute to RBAC and Export API Development  </vt:lpstr>
      <vt:lpstr>Introduction To Component</vt:lpstr>
      <vt:lpstr>RESEARCH QUESTION</vt:lpstr>
      <vt:lpstr>Main Objective And Sub Objective</vt:lpstr>
      <vt:lpstr>   COMPLETION AND FUTURE WORK</vt:lpstr>
      <vt:lpstr>Evidences of Work Done </vt:lpstr>
      <vt:lpstr>Flow of the Code</vt:lpstr>
      <vt:lpstr>Evidences of Work Done </vt:lpstr>
      <vt:lpstr>UI/UX</vt:lpstr>
      <vt:lpstr>Comparison With Current Systems</vt:lpstr>
      <vt:lpstr>Timetable Generation </vt:lpstr>
      <vt:lpstr> METHOLOGY</vt:lpstr>
      <vt:lpstr>COMPONENT DIAGRAM</vt:lpstr>
      <vt:lpstr>  GANTT CHART</vt:lpstr>
      <vt:lpstr>References </vt:lpstr>
      <vt:lpstr> 2: Research and Development  Reinforcement Learning Algorithm for Timetable Generation</vt:lpstr>
      <vt:lpstr>  </vt:lpstr>
      <vt:lpstr>INTRODUCTION</vt:lpstr>
      <vt:lpstr> RESERCH GAP</vt:lpstr>
      <vt:lpstr>RESERCH QUESTION</vt:lpstr>
      <vt:lpstr>MAIN AND SUB OBJECTIVE</vt:lpstr>
      <vt:lpstr> METHOLOGY</vt:lpstr>
      <vt:lpstr>COMPONENT DIAGRAM</vt:lpstr>
      <vt:lpstr> Key Technology</vt:lpstr>
      <vt:lpstr> PROJECT REQUIREMENT</vt:lpstr>
      <vt:lpstr>   COMPLETION AND FUTURE WORK</vt:lpstr>
      <vt:lpstr>  PROJECT EVIDENCE</vt:lpstr>
      <vt:lpstr>  PROJECT EVIDENCE</vt:lpstr>
      <vt:lpstr>  PROJECT EVIDENCE</vt:lpstr>
      <vt:lpstr>  PROJECT EVIDENCE</vt:lpstr>
      <vt:lpstr>  PROJECT EVIDENCE</vt:lpstr>
      <vt:lpstr>  PROJECT EVIDENCE</vt:lpstr>
      <vt:lpstr>  PROJECT EVIDENCE</vt:lpstr>
      <vt:lpstr>  PROJECT EVIDENCE</vt:lpstr>
      <vt:lpstr>  WORK BREAK DOWN STRUCTURE</vt:lpstr>
      <vt:lpstr>  GANTT CHART</vt:lpstr>
      <vt:lpstr>  REFERENCES</vt:lpstr>
      <vt:lpstr> 3: Research and Develop Colony Algorithm for Time Table Generation </vt:lpstr>
      <vt:lpstr>INTRODUCTION</vt:lpstr>
      <vt:lpstr>RESEARCH QUESTION</vt:lpstr>
      <vt:lpstr>MAIN AND SUB OBJECTIVE</vt:lpstr>
      <vt:lpstr>COMPONENT DIAGRAM</vt:lpstr>
      <vt:lpstr> Key Technology</vt:lpstr>
      <vt:lpstr> PROJECT REQUIREMENT</vt:lpstr>
      <vt:lpstr>   COMPLETION AND FUTURE WORK</vt:lpstr>
      <vt:lpstr>  PROJECT EVIDENCE</vt:lpstr>
      <vt:lpstr>PROJECT EVIDENCE</vt:lpstr>
      <vt:lpstr> PROJECT EVIDENCE</vt:lpstr>
      <vt:lpstr> PROJECT EVIDENCE</vt:lpstr>
      <vt:lpstr>  PROJECT EVIDENCE</vt:lpstr>
      <vt:lpstr>  REFERENCES</vt:lpstr>
      <vt:lpstr>IT21266164 Udayantha d.m.s</vt:lpstr>
      <vt:lpstr>INTRODUCTION</vt:lpstr>
      <vt:lpstr>RESEARCH QUESTION</vt:lpstr>
      <vt:lpstr>Main AND SUB OBJECTIVE</vt:lpstr>
      <vt:lpstr>COMPONENT DIAGRAM</vt:lpstr>
      <vt:lpstr> Key Technology</vt:lpstr>
      <vt:lpstr> PROJECT REQUIREMENT</vt:lpstr>
      <vt:lpstr>   COMPLETION AND FUTURE WORK</vt:lpstr>
      <vt:lpstr> </vt:lpstr>
      <vt:lpstr>  </vt:lpstr>
      <vt:lpstr>PowerPoint Presentation</vt:lpstr>
      <vt:lpstr>  </vt:lpstr>
      <vt:lpstr>  </vt:lpstr>
      <vt:lpstr>PowerPoint Presentation</vt:lpstr>
      <vt:lpstr>PowerPoint Presentation</vt:lpstr>
      <vt:lpstr>  REFERENCES</vt:lpstr>
      <vt:lpstr>COMMERCIALIZATION</vt:lpstr>
      <vt:lpstr>RISK MITIGATION</vt:lpstr>
      <vt:lpstr>Best Practices Followed </vt:lpstr>
      <vt:lpstr>DEMO 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Janaka Wijekoon</dc:creator>
  <cp:revision>1</cp:revision>
  <dcterms:created xsi:type="dcterms:W3CDTF">2021-05-21T15:31:39Z</dcterms:created>
  <dcterms:modified xsi:type="dcterms:W3CDTF">2024-12-04T08:03:50Z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